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70" r:id="rId2"/>
    <p:sldId id="293" r:id="rId3"/>
    <p:sldId id="292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90" r:id="rId15"/>
    <p:sldId id="289" r:id="rId16"/>
    <p:sldId id="291" r:id="rId17"/>
    <p:sldId id="271" r:id="rId18"/>
    <p:sldId id="272" r:id="rId19"/>
    <p:sldId id="273" r:id="rId20"/>
    <p:sldId id="274" r:id="rId21"/>
    <p:sldId id="294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295" r:id="rId30"/>
    <p:sldId id="304" r:id="rId31"/>
    <p:sldId id="303" r:id="rId32"/>
  </p:sldIdLst>
  <p:sldSz cx="9144000" cy="6858000" type="screen4x3"/>
  <p:notesSz cx="7315200" cy="9601200"/>
  <p:custShowLst>
    <p:custShow name="Custom Show 1" id="0">
      <p:sldLst/>
    </p:custShow>
  </p:custShow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9495" autoAdjust="0"/>
  </p:normalViewPr>
  <p:slideViewPr>
    <p:cSldViewPr snapToGrid="0">
      <p:cViewPr varScale="1">
        <p:scale>
          <a:sx n="105" d="100"/>
          <a:sy n="105" d="100"/>
        </p:scale>
        <p:origin x="-1328" y="-1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513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tags" Target="tags/tag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9T14:17:34.6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23392 16558 108 0,'-6'-3'41'0,"3"6"-32"0,3-3 31 16,0 0 11-16,0 0-3 15,0 0-1-15,0 0-11 16,0 0-3-16,0 0-18 16,0 0 0-16,3 0 1 0,3 0 1 15,0 0 1-15,3-3-5 16,-1-2-3-16,4-9-1 0,3 1-1 15,6-3-2-15,3-7-1 16,9-1-1-16,-4-5 0 16,1 5-2-16,0 0 1 15,0 0-4-15,2 3 0 16,-5 3 1-16,0-1 0 16,-3 6 0-16,0 0 2 15,-6 2-3-15,2 0 0 16,1 1 1-16,-6 2 0 15,-3 0 0-15,-9 5 0 16,-3 3-3-16,-3 3 2 0,-9 5-1 16,-3 5 0-16,-6 6 0 15,6 2 0 1,1 0 2-16,2 3 0 0,0-3 0 16,6 3 2-16,3-3-6 15,6-3 1-15,3 1 1 16,6-6 3-16,6 0 0 15,5-5 2-15,7-2-2 16,9-6-1-16,3-3 1 16,5-5-1-16,4-5 0 15,-1 0 2-15,-8-6-14 16,-6 6-7-16,-9 2-17 16,-10 1-5-16,-11 7-42 15,-9 6-19-15,-9 5 5 16</inkml:trace>
  <inkml:trace contextRef="#ctx0" brushRef="#br0" timeOffset="900.5961">24011 16703 212 0,'-6'3'79'0,"6"-3"-61"0,0 8 8 16,0-6-1-16,0 1-4 0,0 5 2 15,0-3-7-15,-3 1-1 16,3-4-9-16,0-2 3 0,0 0 1 16,0 0 1-16,3-2 1 15,6-4-4-15,3-2 0 16,-3-2-1-16,6-3 3 15,-1-1-3-15,1 1-2 16,3-3-2-16,0-2 0 16,3-1-2-16,6-2 2 15,2 0-2-15,7-8 2 0,0 2-4 16,5-12 0 0,-2 4 1-16,-3-2 2 0,-6 5-1 15,-1 3-1-15,1 5-2 16,-9 6 1-16,-3 2-1 15,-6 5 0-15,0 1 2 16,-3 2 2-16,0 0-3 16,-3 8-2-16,-4-3 2 15,-2 3 0-15,0 0-4 16,-2 3 1-16,-4 10 2 16,-3 0 3-16,-6 6 0 15,-6 5-1-15,-3 5 1 16,3 0-1-16,-3 0 0 15,4-2 0-15,2 2-3 0,9-6 2 16,0 1 1-16,15-3 2 16,3-7 8-16,6-1 3 15,20-13-2-15,10 0-1 16,6-8-6-16,11-5-3 16,-2-6 0-16,-4-2 1 15,-5-3-3-15,-9 6-2 16,-13 2-47-16,-17 3-19 15,-12 13-73 1</inkml:trace>
  <inkml:trace contextRef="#ctx0" brushRef="#br0" timeOffset="1969.737">21790 5337 176 0,'6'0'66'0,"-6"0"-52"0,9 5 14 0,-9-5 5 16,3 3-2-16,0-3 2 16,3-3-1-16,-3 0 0 15,0-5-17-15,0 3 6 0,-3-8 3 16,0 2 5-16,-6-2 5 16,3 2-10-16,-9 6-2 15,0 0-13-15,-9 13-5 0,4-3-6 16,-16 19 1-16,6-6 1 15,-15 33 0-15,7-9-3 16,-7 24 2-16,6-16 1 16,4 32 0-16,5-18 0 15,15 21 0-15,3-19-3 16,24 8 2-16,-3-16-1 16,26-5-2-16,-8-11 3 15,24-10 2-15,-10-8 0 16,22-11 2-16,-13-2-2 15,7-19-1-15,-12 2 1 16,-7-7 1-16,-2 0-21 16,-12-3-9-16,-3 3-44 0,-7-3-18 15,-2 3-46 1</inkml:trace>
  <inkml:trace contextRef="#ctx0" brushRef="#br0" timeOffset="2477.3758">22290 5686 160 0,'-18'-8'63'0,"16"8"-49"0,-1 0 20 16,3 0 8-16,0 0-8 0,3-3-2 15,-1 1-5-15,4-4 0 16,3 1-15-16,-3 0-2 0,9-3 0 15,9-5-6-15,3-3-2 16,0 3 1-16,-1-1 0 16,-2 4-1-16,0-1-2 15,-9 1-2-15,3 2-1 16,-6 0-36-16,-3 2-14 16</inkml:trace>
  <inkml:trace contextRef="#ctx0" brushRef="#br0" timeOffset="2702.3472">22359 5853 172 0,'3'0'66'0,"6"-3"-52"0,3 0 21 15,-3 1 7-15,2-1-10 16,4-2-3-16,3-3-13 15,3-3-3-15,-3-2-7 16,6-3-4-16,-6-2-1 0,-1-4-17 16,-2 4-6-16,0-1-82 15,-3 1-45-15,6-1 68 16</inkml:trace>
  <inkml:trace contextRef="#ctx0" brushRef="#br0" timeOffset="3403.4731">22901 5271 248 0,'-27'5'93'0,"18"3"-72"0,-6-3 14 16,12 0 0-16,-3 1-12 15,3-1 0-15,0 0-12 16,3 0-2-16,6 3-5 15,0 3 4-15,6 2 2 0,3 6-5 16,3 5-1-16,2 2-2 16,-2 6 1-16,3-3 0 15,3-3 1-15,-6-2-5 0,0-3 1 16,-3-2 0-16,-1-6 2 16,-2-5-1-16,-3-3 2 15,-3-5-2-15,-3-5-1 16,-6-6-2-16,0-4 1 15,-3-4 1-15,-3-5 0 16,-3-2 0-16,1 2 0 16,-1 0-3-16,0 3 2 15,9-3-1-15,0 3 0 16,0 2 2-16,3 1 2 16,6 2-3-16,-3-2-2 15,9-1 2-15,0 3 0 16,2 0-2-16,4 6 2 0,3 2-1 15,3 5-2-15,3 8 3 16,-3 6 0-16,5 5 1 16,-2 5 0-1,-3 3 0-15,6 2 0 0,-4 1 0 16,-2-3 0-16,-3-3-16 16,0-3-6-16,0-10-22 15,-6-10-8-15,-6-9-49 16,-3-5-40-1,-9-5 56-15</inkml:trace>
  <inkml:trace contextRef="#ctx0" brushRef="#br0" timeOffset="3769.5308">23407 5178 200 0,'0'-11'77'0,"0"6"-60"0,0 2 15 0,0 3 4 16,0 0-7-16,0 6 0 16,0 2-7-16,-3 5-4 15,-3 8-10-15,3 5 1 0,-6 4 4 16,9 1-3-16,0 1 2 16,0 0-5-16,12 0 1 15,-3-6-5-15,8-5-2 16,1-10 0-16,3-11-1 0,0-8 2 15,0-8 1-15,0-8-1 16,-9 0-2-16,-7-2 3 16,-10-1 2-16,-4 1-2 15,-12 0 0-15,-3 2-3 16,-9 3-3-16,0 5-7 16,1 2-2-16,8 4-11 15,6 2-5-15,9 3-32 16,9-1-13-16,15 1-42 15</inkml:trace>
  <inkml:trace contextRef="#ctx0" brushRef="#br0" timeOffset="4158.4569">23669 5024 232 0,'0'0'88'0,"2"3"-69"0,1 0 8 0,3-1-1 16,0 1-5-16,3 2-1 15,3 3-2-15,0 0-1 16,0 5-9-16,9 3-1 0,-3 3 0 16,-6-1 1-16,5 1 0 15,-5-1-4-15,6-4-1 16,-6-4 1-16,0-5 0 15,-3-5-2-15,0-5-2 0,-3-8 1 16,0-3 1-16,-6-5 1 16,-3-3 3-16,-6-2-3 15,-9-3-2-15,3 2 0 16,-3 1 1-16,0 2-3 16,-2 0 0-16,11 5-15 15,-3 6-4-15,12 0-30 16,9 0-12-16,3-8-61 15,17-1-26 1,1-4 76-16</inkml:trace>
  <inkml:trace contextRef="#ctx0" brushRef="#br0" timeOffset="5436.1381">23954 4852 220 0,'0'8'82'0,"0"-5"-64"0,0-3 11 0,6 3-1 16,-3-1-3-16,9 4 0 16,-3-1-6-16,3 0 1 15,-3 3-11-15,6 5 1 0,-3 3 1 16,0 3-4-16,-1 7 1 16,-2-2-5-16,6-3-2 15,-3 0 2-15,-3-7 0 16,-3-6-1-16,3-8 1 15,3-8-2-15,-6-6 2 0,-3-7 0 16,-6 0 1-16,-3-3 0 16,-6-2 0-16,0-1-5 15,-6-2 1-15,-3 8 0 16,7 0 0-16,-4 5 0 16,0 5 2-16,9 1-1 15,0 5-1-15,3-1-2 16,6 6-1-16,3-2-1 15,6 2 3-15,3-3-2 16,9 0 1-16,8 3 2 16,7 3 0-16,-3 2 0 15,0 6 0-15,-1-1 0 16,-5 4 0-16,-3-4 0 16,-6 3 2-16,0 1 1 15,-6-1 1-15,-1-5-2 0,-2-3-2 16,0 0 1-16,-9-5 1 15,3-2 1-15,-3-6 1 16,0-5-5-16,-3-9-1 16,0-1 3-16,-3-6 1 15,-3-1 0-15,-2 1 1 16,2 0-4-16,0 5 0 16,6 3 1-16,-6 5 0 15,9 3-5-15,-3 5 1 16,3 3 2-16,0 5 1 15,3 5-2-15,9 6 0 0,6 2 2 16,2 3 0-16,1 2 1 16,0 1 0-16,0-1-7 15,6-4-3-15,-3-4-1 16,5-7 1 0,-2-6 4-16,-3-5 1 0,3-8-2 15,-7-5 2-15,-2-5 5 16,-6-1 4-16,-9 1 1 15,-3-1 0-15,-9 6-3 16,-3 3 1-16,-2 5 0 16,-10 5 1-16,3 8-2 15,0 5 1-15,6 8-2 16,0 6 2-16,6 4-4 16,3 4-2-16,6-1-1 15,6-2 0-15,3-3 0 0,12-2 3 16,0-6 0-16,3-5 3 15,0-5-1-15,-4-6-1 16,1-5 3-16,0 0 0 16,-6-5-1-16,-9-3 1 15,0-2 4-15,-12-1 6 16,0 1-5-16,-9-1-2 16,3 3-1-16,-6 0-1 15,3 3-7-15,1 2 0 16,2 3 1-16,3 3 1 15,3 0-2-15,6 5 2 16,0 0-4-16,6 5 1 16,9 6 2-16,-1 2 1 0,1 3 1 15,0 0 0-15,6 2 0 16,0 1 0-16,6-3 0 16,-3-3 0-16,5-5 0 15,-2-8 0-15,-3-8 2 16,3-11 1-16,-4-10-4 15,-2-5 1-15,-3-6 0 16,-6-13 2-16,-6 0-1 16,-12-5 2-16,-3 0 0 15,-12 5 1-15,-11 5-2 16,-10 11 1-16,-6 11-4 16,7 10-2-16,8 13 4 15,3 11 3-15,12 16-6 0,9 8 0 16,15 8-2-16,18 2-1 15,18 0-23-15,8-2-11 16,10-8-60 0,-1-3-65-16,-2-3 46 15</inkml:trace>
  <inkml:trace contextRef="#ctx0" brushRef="#br0" timeOffset="6136.3302">21889 7295 252 0,'-21'18'93'0,"21"-18"-72"0,-6 24 5 15,6-19-1-15,0 3-1 0,0 0 5 16,0-3 5-16,0 1 3 15,3-9-20-15,0 3-5 0,6-19-1 16,0 4-7-16,8-17 0 16,-2 5-2-16,15-15 1 15,-9 8 0-15,9-9 3 16,-7 9-5-16,7-8-1 16,-6 7 2-16,9-12 3 15,-6 10-4-15,8-8-3 16,-5 8 1-16,3-3 2 15,-6 8 0-15,-1 0-1 16,-2 9-2-16,-6 7 1 16,-3 2-1-16,-9 14-2 15,-3 0 3-15,-9 19 0 0,0-3 1 16,-6 18 0-16,3-5-3 16,3 8 2-16,0-8 1 15,9 3 0-15,0-5 0 16,12-1 0-16,-3-5-3 15,18-5 0-15,-6-3-1 16,11-13 3-16,-5 0 0 16,15-13 3-16,-10 3-1 15,19-25-1-15,14-12 1 16,-11 7-1-16,-9 5-27 16,-16 9-11-16,-11 8-80 15</inkml:trace>
  <inkml:trace contextRef="#ctx0" brushRef="#br0" timeOffset="6876.375">23049 6607 212 0,'-6'0'79'0,"6"0"-61"0,0 5 8 15,0-5 1-15,3 0-10 16,3-3-2-16,3 1-2 16,3-4 1-16,3-4-7 15,6-3-2-15,3-6-1 0,3-5-2 16,-4 3-2-16,4 0-4 16,-12 5-2-16,0 5-35 15,-12 9-15-15,0-1-51 16</inkml:trace>
  <inkml:trace contextRef="#ctx0" brushRef="#br0" timeOffset="7086.8184">23115 6781 168 0,'6'-5'66'0,"-6"5"-52"0,12-5 28 0,-12 5 7 15,9-3-11-15,-3 0-2 16,6-7-17-16,8-6-4 16,4-3-9-16,-3-2-4 0,9-3 1 15,-3 1-31-15,-4 1-11 16,-2 4-79 0</inkml:trace>
  <inkml:trace contextRef="#ctx0" brushRef="#br0" timeOffset="8085.1417">23901 6062 148 0,'18'-45'55'0,"-15"29"-43"0,-1-8 30 0,-2 16 12 16,0-5-1-16,-2 0 2 16,-7 2-16-16,0 0-4 0,-3 3-20 15,-6 3 0-15,-6 5-1 0,-3 5-5 16,-5 6-1-16,2 8-4 15,0 4-1-15,6 6-3 16,-3 3-3-16,13 3-1 16,2 2 3-16,6 0-2 15,6 5-1-15,9 6 3 16,8 5 2-16,10-1-2 16,9 1-2-16,6-8 2 15,2-5 2-15,1-8 0 16,0-8-1-16,5-11 3 15,1-10 0-15,-10-11-8 16,4-14-4-16,-9-9-33 0,-9-6-12 16,-13-6-81-1</inkml:trace>
  <inkml:trace contextRef="#ctx0" brushRef="#br0" timeOffset="8519.1366">24561 5562 200 0,'0'-24'74'0,"0"16"-58"0,0-3 34 0,0 9 9 15,0-4-7-15,-3 1-1 0,1 0-16 16,-1 2-6-16,-3 0-17 15,0 1-1-15,-3 2 2 0,-3 2-7 16,0 4-3-16,-6 2-2 16,3 2 1-16,0 1-1 15,-6 5-1-15,7 0 1 16,-7 5-1-16,-3 0-3 16,3 5 2-16,9 3-1 15,0 1 0-15,3 4 2 16,9 3 0-16,3 5-3 15,12 6 0-15,0 5-1 16,6 0 0-16,6 2-2 16,-3-4-1-16,-1-6 1 15,-2-6 2-15,-6-2 2 0,-3 0 1 16,-3-2 1-16,-9-1 2 16,0-2-17-16,-6 0-6 15,-3-6-32-15,-6-7-11 16,3-9-68-1</inkml:trace>
  <inkml:trace contextRef="#ctx0" brushRef="#br0" timeOffset="8708.6307">24356 6165 272 0,'3'-11'104'0,"6"6"-81"0,3-3 9 15,-3 3-2-15,6-3-16 16,0-5-3-16,11-6-9 16,4-7-2-16,0-4 0 15,3 4-55-15,-1 2-25 0,-11 6-40 16</inkml:trace>
  <inkml:trace contextRef="#ctx0" brushRef="#br0" timeOffset="11394.552">19147 9671 168 0,'3'-8'63'0,"-3"8"-49"0,3-11 25 16,0 11 9-16,-3-3-13 16,0 1-5-16,0-4-9 15,0 4-1-15,-3-6-11 0,0 3 1 16,-6-3 1-16,3 2-2 0,-9 1 0 15,3 0-3-15,-11 2 1 16,5 0-2-16,-9 6 2 16,-12 8-4-16,1 2-2 15,-1 11 0-15,3 2-1 16,3 6 0-16,7 5 0 16,8 8-3-16,9 5 0 15,12 3-1-15,12-3 0 16,8 1 0-16,1-14 3 15,-3-11 0-15,21-2 1 16,-9-3 0-16,20-10 2 16,19-6 1-16,-10-10 1 0,-8-6-2 15,-7-5 1 1,-8-5-2-16,-9 0 2 0,-6 0-4 16,-4 0-2-16,-5 7-25 15,-3 4-9-15,0 5-58 16,0 7-61-1,0 3 44-15</inkml:trace>
  <inkml:trace contextRef="#ctx0" brushRef="#br0" timeOffset="12145.5872">19320 10694 160 0,'-6'-5'63'0,"6"5"-49"16,0-8 25-16,0 8 9 0,0-5-2 15,0 2 0-15,0-7-12 16,0 2-6-16,3-5-16 15,0 2-3-15,3-2-2 0,0 2-1 16,3-7-1-16,0 2-6 16,8-11 1-16,-2 6 0 15,15-16 2-15,15-16-3 16,2 6 0-16,-2 4 1 16,3 1 2-16,-7 5-1 15,-14 13 2-15,-3 6-4 16,-3 2 0-16,-3 2 1 0,-4 6 2 15,4 3-1-15,-6 8-1 16,-3 2 1-16,-6 3-1 16,-3 3 2-16,-3-3 1 15,0 0-4-15,-6 2 1 16,3-2 0-16,-6 5 0 16,0-2 2-16,1 5 1 15,-1-3-6-15,3 11 0 16,0-6-1-16,9 9 2 15,0-3-1-15,12-1 1 16,-3-1 2-16,11-7 2 16,-2-1 3-16,9-9 4 15,9-8-4-15,-6-5-1 16,-7 0 0-16,7-7 2 0,6-7-3 16,-12 9-2-16,-6 3-14 15,-4 2-6-15,-2 2-39 16,-3 9-17-16,0 10-52 15</inkml:trace>
  <inkml:trace contextRef="#ctx0" brushRef="#br0" timeOffset="13346.375">24061 9424 184 0,'0'-10'71'0,"0"7"-55"0,-6-2 20 0,6 2 6 15,0 1-8-15,-5-1 0 16,-1-2-13-16,-3 2-3 16,-3 0-10-16,-6 3-3 0,3 0 1 15,-12 3-3-15,3 2 0 16,-5 1-3-16,-4 2-1 15,-3 5 1-15,6 8 2 16,1 11-3-16,-1 5 0 16,9 8-1-16,6 0 0 15,9 0 0-15,15-3-2 16,9 3 0-16,12-3 3 16,5-5 2-16,16-7 4 0,9-12 7 15,8-7 2-15,1-11-5 16,2-6-1-16,-9-7-2 15,-8-3 1-15,-12 0-2 16,-4 0 0-16,-17 3-1 16,-6 0 2-1,-9 5-25-15,-9 3-10 0,-6 7-45 16,0 9-19-16,6 5-23 16</inkml:trace>
  <inkml:trace contextRef="#ctx0" brushRef="#br0" timeOffset="14174.1677">24130 10554 180 0,'-9'-10'68'0,"3"7"-52"0,6 0 17 15,0 3 4-15,0-2-8 16,0-1 0-16,0 0-5 15,6 1-1-15,0-4-12 16,0 1 0-16,3-3 0 0,3-2-4 16,0-4 1-16,8-4-5 0,1-3 0 15,9-3 1-15,0-3 0 16,8-4-2-16,1-4 1 16,3-4-2-16,3-4-1 15,5 4 1-15,-2 2-1 16,-1 5-3-16,-2 5 2 15,-3 6 1-15,-7 8 0 16,-2 2 0-16,-9 6 2 16,0 2-1-16,-9 1-1 15,-3 2 1-15,-6 2-1 16,-6 4 0-16,-6 2 2 16,-6 0-1-16,0 2 2 0,-6 6-2 15,-3 3-1-15,-3-1 3 16,3 3 0-16,1 0-1 15,-4 1-2-15,9 1-2 16,3 4 1-16,3-1-1 16,3-2 0-16,6-3 0 15,6-2 0-15,6-3 2 16,12-6 2-16,6-7-1 16,8-6-1-16,10-10 3 15,2-5 0-15,4-4-4 16,6 1 1-16,-7 0-11 15,-2 0-3-15,-4 0-72 16,-14 5-31-16</inkml:trace>
  <inkml:trace contextRef="#ctx0" brushRef="#br0" timeOffset="20851.351">14203 16058 164 0,'-3'-14'63'0,"3"9"-49"0,3 0 25 16,-3 2 7-16,0 0-10 15,3 1-3-15,0-3-11 16,0 5-3-16,3-3-11 16,0 3-3-16,3 0 1 0,0 3 1 15,3 2 1-15,3 3-4 0,-1 5-1 16,1 6 1-16,-3 4 0 16,0 6-2-16,0 3 1 15,0 3-2-15,0 2-1 16,3-3 1-16,0-2-1 15,-1 2 0-15,1-10 0 16,-3-8-20-16,0-6-7 16,-3-4-24-16,-6-9-10 15,-3-2-47 1</inkml:trace>
  <inkml:trace contextRef="#ctx0" brushRef="#br0" timeOffset="21138.5833">14688 16066 208 0,'-3'2'79'0,"6"1"-61"0,-6 2 12 16,3-5 4-16,0 5-14 15,0 3-1-15,0 0-7 16,0 5-2-16,-3 6-6 16,-3 5-1-16,0 8 1 0,-3 5-2 15,-2 5 1-15,-1 3 0 0,0 0 1 16,-3 8-2 0,3 0-2-16,3-6-17 15,0-4-9-15,3-12-22 0,0-4-9 16,3-14-43-1</inkml:trace>
  <inkml:trace contextRef="#ctx0" brushRef="#br0" timeOffset="21834.4222">14864 16224 172 0,'-9'0'66'0,"6"0"-52"0,-3 6 3 15,6-6 0-15,-3 0-11 16,3 0-1-16,0 5-3 16,-3-3-2-16,3 1 1 15,0 0 3-15,0 5 2 0,-3-3 11 16,0 3 6-16,0-3 5 15,0 1 3-15,3-4-3 16,-3 1-3-16,0-3-7 16,0 0-1-16,0-3-10 15,3 1-2-15,0-1-3 16,0 0-2-16,0 1 1 16,0-1-1-16,3 0-3 0,0 3 0 15,-3 0 2-15,0 0 2 16,0 0 0-16,3 0-1 15,-3 0 1-15,0-5 1 16,0 5-1-16,-3 0-1 16,0 5 1-16,0 3 1 15,-3 3-3-15,0 5 0 16,0 2 1-16,0 9 0 16,0 2-3-16,0 0 2 15,4-3 1-15,-1 6 2 16,0-11-1-16,3-2-1 15,-3-6 1-15,3-2 1 16,0-3-1-16,0-8 2 0,0 0-4 16,6-6 0-16,2 6 1 15,4-5 2-15,0-3-3 16,3-5 0-16,3 5-1 16,6-5 0-16,3-3 2 15,-1 0 0-15,1-3 2 16,-3 3 1-16,0 1-4 15,-6-1-1-15,-6 0-35 16,-3 3-15-16,-9 2-61 16,-6 6-44-1,0-1 66-15</inkml:trace>
  <inkml:trace contextRef="#ctx0" brushRef="#br0" timeOffset="22055.5498">14885 16288 220 0,'-21'-6'85'0,"18"9"-66"0,-3-3 32 0,3 3 9 16,3-3-24-16,0 8-9 15,0-3-15-15,3 3-4 16,3 3-4-16,6 4-1 0,3 4 1 16,3 7-2-16,2 1-2 15,1 5-2-15,0 7 1 16,-3 1 1-16,0 0 2 15,-3-3-30-15,-1-3-13 16,1-5-52-16,0-8-21 0,-6-13 14 16</inkml:trace>
  <inkml:trace contextRef="#ctx0" brushRef="#br0" timeOffset="22714.7533">16144 16256 180 0,'-6'-19'68'0,"3"12"-52"0,0-7 28 16,3 12 9-16,-3-9-3 16,-6 6 3-16,-3-6-21 15,0 1-7-15,-9 2-15 16,-3-3-2-16,-2 8-1 0,-4 3-6 15,0 8 0-15,0 6-3 16,1 7 0-16,-1 5 2 16,3 11 0-16,3 3-3 15,6 10 2-15,6-2-1 16,7 10-2-16,10-5 0 16,10 0 3-16,15-8 0 15,15-5 1-15,11-9 2 0,7-12 1 16,5-11-1-16,7-16 1 15,-1-11 0-15,-2-4 1 16,-10-4 0-16,-14 1 0 16,-10 2-11-16,-17 3-5 15,-12 5-43-15,-9 3-18 16,-6 5-58 0</inkml:trace>
  <inkml:trace contextRef="#ctx0" brushRef="#br0" timeOffset="23150.7208">16837 16137 228 0,'-6'-19'88'0,"6"14"-69"0,-3-5 11 16,3 4-2-16,0-2-3 15,-3 0 2-15,-3 0-2 16,-2 1 0-16,-4 1-14 16,-6 4-7-16,-3 7-2 0,-6 8-5 15,-6 11 2-15,-2 8 1 16,-4 10 0-16,3 8-3 16,3 1 0-16,7-1 2 15,8 3 0-15,9 0-2 16,9 0 2-16,9-1-1 0,12-7-2 15,8-5 7-15,7-3 3 16,9-10-1-16,11-14 2 16,10-10 0-16,2-14 3 15,-2-10-1-15,-4-14 0 16,-2 4-3-16,-7-4-1 16,-5 1-3-16,-9 2 1 15,-9 8-2-15,-16 8-36 16,-8 11-18-1,-9 13-92 1</inkml:trace>
  <inkml:trace contextRef="#ctx0" brushRef="#br0" timeOffset="26799.9607">18736 16015 148 0,'0'-8'55'0,"0"6"-43"0,-3-6 25 0,3 2 9 16,0 1-6-16,0-3 2 15,-3-5-9-15,0 2-3 0,3 1-16 16,0 2-2-16,0 3 1 0,0-3-7 16,3 8-3-16,3 0-2 15,3 8-1-15,0 2-3 16,3 3 2-16,3 6 1 16,6 5 0-16,0-3 0 15,-3 3 0-15,-1 0 0 16,-2-3 2-16,0-3-10 15,0 3-2-15,-3-5-37 16,0-5-14-16,3-1-55 16</inkml:trace>
  <inkml:trace contextRef="#ctx0" brushRef="#br0" timeOffset="27143.5757">19373 15907 124 0,'-6'-8'49'0,"6"10"-38"0,-3-4 21 0,3 2 7 15,0 0-8-15,0 5-3 0,0 0-10 16,0 9-1-16,-3 4-10 16,0 3 2-16,-3 6 2 0,1 2-4 15,-7 8 1-15,0 5-5 16,-3 6 0-16,-3 5-1 16,0-8 1-16,0 0-22 15,3-8-9-15,3-8-50 16,4 0-49-1,8-13 41-15</inkml:trace>
  <inkml:trace contextRef="#ctx0" brushRef="#br0" timeOffset="27616.7115">19418 16163 176 0,'-9'-8'68'0,"9"6"-52"0,3-6 25 0,0 8 9 16,0 0-16-16,0-3-7 15,0 1-10-15,3-1-3 16,0-2-8-16,3 5-6 0,3-6-1 16,3-2 1-16,2 8 0 15,4-5 0-15,3 2 2 16,0-2-1-16,0 5-1 15,2 0 1-15,-5 0 1 0,-3 8-3 16,-6 3 0 0,-3 7-1-16,-9 9 0 0,-6 7 2 15,-6 6 2-15,-3 5-3 16,-3-6 0-16,1 4 3 16,-1-4 3-16,6 1-4 15,3-5-3-15,3-9 1 16,6 0 2-16,6-2 0 15,3-5 2-15,9-6-2 16,-1-2-1-16,4-6 1 16,6-5 1-16,6 0-1 15,0 0-1-15,-1-8 1 16,4-3-1-16,0-4-42 0,-3-1-19 16,-1 2-55-1</inkml:trace>
  <inkml:trace contextRef="#ctx0" brushRef="#br0" timeOffset="28284.923">20725 16145 232 0,'-9'-21'88'0,"3"15"-69"0,-3-7 15 0,6 8 1 15,-6 0-12-15,-3-3 0 16,-3 2-10-16,-6 1-3 16,1 2-5-16,-10 6-4 0,0 8 0 15,-6 7-1-15,4 19 0 16,-1 6 0-16,6 7 0 15,9 0-5-15,12-2 1 16,12-6 2-16,12 0 1 16,15 1 3-16,14-6 1 0,7-11 1 15,5-13 2-15,4-5-3 16,-1-10 0-16,-2-6-6 16,-9-3 0-16,-13-2-39 15,-11 0-14-15,-15 0-67 16</inkml:trace>
  <inkml:trace contextRef="#ctx0" brushRef="#br0" timeOffset="28816.4768">20954 16817 176 0,'-6'8'68'0,"6"-3"-52"0,3 0 14 0,-3-5 6 16,9 0-7-16,3-5-2 16,3-8-13-16,5-3-4 15,10-10-6-15,3-6 2 0,0-5 0 16,-1 0 0-16,4 2 1 15,-6 4-4-15,0 4-2 16,-1 1 0-16,1 5-1 16,0-1 0-16,-3 4 0 0,0-3 0 15,-1 2 2-15,-2-5-1 16,-3 8 2-16,-6 1-4 16,-3 4 0-1,-3 3 1-15,-9 5 0 0,-6 9 2 16,-6 7 1-16,-6 5-4 15,0 4 1-15,0 7 2 16,0 0 1-16,7 3-1 16,5-3-2-16,3 2-2 15,9-4 1-15,5-6 3 16,10-5 3-16,6-5 4 16,9-6 2-16,2-5-3 15,1-5 0-15,3-6-3 0,3-2 2 16,-1-3-4-16,1 0 0 15,-1-3-1-15,-2 6-2 16,-6-5-46-16,6 4-21 16,-7-4-61-1</inkml:trace>
  <inkml:trace contextRef="#ctx0" brushRef="#br0" timeOffset="30033.7382">22823 15867 252 0,'-15'-21'96'0,"12"13"-75"0,-6 0 19 15,6 3 2-15,0 5-16 16,0-3-2-16,0 0-12 16,-2 1-3-16,5 2-5 15,0 0-7-15,0 5-3 0,8 6 3 16,-2 5 1-16,0 2-1 0,6 6 2 15,-3 2 3-15,-3 1 1 16,-3 2-1-16,3 5-2 16,-3 1 1-16,0-1-1 15,3 0 0-15,-3-4 2 16,6-7-17-16,-3-4-4 16,-3-6-24-16,-3-8-8 15,-3-7-52 1,-3-3-42-16,-6-6 62 15</inkml:trace>
  <inkml:trace contextRef="#ctx0" brushRef="#br0" timeOffset="30315.9917">23082 15994 200 0,'-3'3'74'0,"3"5"-58"0,-6 2 12 16,6-4-1-16,-3 4-4 16,0 1 0-16,-3 2-6 15,-3 3-2-15,3 5-9 16,-8 5-2-16,2 6 2 0,-6 5-3 16,-6 3 0-16,-3 5-1 15,6-3 1-15,-2-2-4 16,-4-3 0-16,12-3-6 15,0-2 0-15,3-8-32 16,3-8-12-16,9-8-56 16,9-3-23-16,3-8 65 15</inkml:trace>
  <inkml:trace contextRef="#ctx0" brushRef="#br0" timeOffset="30766.4444">22960 16383 236 0,'-3'-5'90'0,"-3"5"-70"0,6-3 10 0,0 3-1 0,0 0-9 16,0 0-1-16,0 0-14 15,0 0-5-15,9 3 0 16,0-3 1-16,0 0 2 0,6-6-1 15,0 1-2-15,6-3 1 16,2 0 1-16,4-2-3 16,-3 2 0-16,3 2 1 15,-9 6 2-15,-6 6-3 16,-7 2 0-16,-8 13 3 16,-5 3 3-16,-7 2-4 15,-3 14-1-15,-3-3 0 16,3-3 0-16,3 6 0 15,0-8 0-15,12 5 0 0,0-8 2 16,9-5-3-16,3-6 0 16,9-5 7-16,12-10 4 15,9-3-3-15,5-8 1 16,4-5-5-16,-3 0 0 16,-4-1-1-16,-2 4 1 15,-9 2-53-15,-7 3-21 16,-5 5-54-1</inkml:trace>
  <inkml:trace contextRef="#ctx0" brushRef="#br0" timeOffset="31516.9036">23058 16261 132 0,'15'-31'52'0,"-9"25"-41"0,-3-7 26 0,3 10 9 15,-3-2-1-15,0 2 3 16,0 1-21-16,-3-1-8 16,0 3-11-16,0 5-2 0,0 3 4 15,0 6-4-15,-3 7-1 0,0 5-2 16,0 6 0-16,-3 2-2 15,0 3-1-15,-3 3 3 16,-6 5 2-16,3 0 0 16,1 0 0-16,-4 0-3 15,0-3 1-15,3-5 2 16,3-2 4-16,3-9-4 16,3 1-1-16,3-9-2 15,3-5 1-15,3-5 4 16,6-8 4-16,6-8-4 15,6-7 1-15,8-15-3 16,7 1 0-16,6-8-3 16,5 6 1-16,1 4-2 0,-7 1-1 15,-2 5 1-15,-6 5-1 16,-9 5-11-16,-4 0-3 16,-8 9-44-16,3-1-19 15,-9 3-53 1</inkml:trace>
  <inkml:trace contextRef="#ctx0" brushRef="#br0" timeOffset="31849.0097">23043 16417 216 0,'-14'-10'82'0,"11"2"-64"0,0-5 18 0,3 13 2 0,0-6-11 16,3 1-1-16,0 0-13 16,0 2-3-16,8 3-6 15,-2 5-1-15,3 9 3 0,3-1 1 16,0 11 1-16,0 2 0 16,3 1 0-16,3 7 0 15,2 6 0-15,1 5-2 16,3 2-1-16,3 1-6 15,3 0 1-15,-1-9 2 16,-2-2 3-16,-3-8-7 16,-3-10-3-16,-1-1-26 0,-2-10-10 15,-6 0-78 1,6-16-53-16,-6-8 70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04T13:42:17.0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24350 9795 156 0,'-3'0'57'0,"3"0"-44"0,3-3 12 16,0 3 4-16,0 0-4 0,0-2 0 15,-3 2 4-15,0 0 2 16,0 0-17-16,0 0 5 0,0 0 2 15,0 0-3-15,0 5 0 16,0-2 1-16,-3-1 0 16,0 1-2-16,3-1 2 15,0-2-6-15,0-2-3 16,0-1-3-16,0 1-2 16,0-1-3-16,-3-2 1 15,3-1 0-15,-3 4 3 16,0-1-3-16,-3 0 0 15,6 1-1-15,-3-1-2 16,-3-2 3-16,0 2 0 0,0-2 1 16,-3-3 2-16,6 0-5 15,-5-5-1-15,-1 2 2 16,0-2 1 0,-3 0-1-16,3 2-4 15,-6 1 1-15,-3-1 3 16,0 3 1-16,-3 0-1 15,1 0-2-15,-1 0-2 16,0-2-1-16,0-1-1 16,0 0 3-16,0-2 2 15,1 0 2-15,-7 0-4 16,6 0 1-16,-9 2-2 16,0 3 0-16,1 3 2 15,-4-1 2-15,-6 4-1 0,-2 4-1 16,2 1-2-16,3 2-1 15,-3 1-1-15,1-1 3 16,-1 0-2-16,3-2 1 16,-2 0 0-16,-4 2 0 15,3 5 2-15,1-2 2 16,5 6-3-16,3 4-2 16,3 3 2-16,3 3 0 15,7 3-2-15,2-4 2 16,3 1-1-16,3 0 0 15,0 0-3-15,0 2 1 16,0 1 2-16,0-1 1 0,3 1 1 16,0 2 0-16,-3 2-3 15,6 4 2-15,0 2-1 16,3 5 0-16,0-2 2 16,3 0 0-16,0-1-3 15,6 4 2-15,-3 2 1 16,0 0 2-16,0 0-1 15,0 0-1-15,-3-6-2 16,3-2 1-16,-6 0 1 16,9-5 2-16,0-3-3 15,0-2 0-15,3-1 3 16,0-2 1-16,5 0-4 16,1 0-1-16,3-1 1 15,3 1 0-15,-3 0 1 0,9 5 0 16,-1-2 0-16,1-1 0 15,0-2 0-15,3 0 0 16,-4-1-3-16,7 4 2 16,-3-3 1-16,0-6 0 15,-4 1 0-15,7-3 2 16,0-3-1-16,2 0-1 16,1-2-2-16,3-6 1 15,2 0-4-15,4-5 1 16,3-2 0-16,-1-1-1 15,1 0 1-15,-3-2 3 16,-7-3 0-16,-2-5 3 16,-6-3-1-16,-1-8 2 0,-2-8-4 15,3-10-2-15,-3-3-1 16,8 0 3-16,-5 5 0 16,6 3 3-16,-6 0-3 15,-7 0-2-15,-2 0 4 16,-9 0 3-16,-6-2-1 15,-9-6 0-15,-9-8-3 16,-6 2-1-16,-9 1 3 16,-2 0 3-16,-1 0-2 15,0-1 0-15,6 1-6 16,3 5-2-16,9 5-1 16,3 9 4-16,0 1-34 15,6 4-16-15,0 10-88 16</inkml:trace>
  <inkml:trace contextRef="#ctx0" brushRef="#br0" timeOffset="8865.1544">23603 9726 96 0,'-15'0'38'0,"6"5"-29"0,9 1 23 15,0-1 12-15,0-2-2 16,0-1 2-16,0 1-2 15,0 0-2-15,0-3-21 0,0 0 13 0,0 0 5 16,0 0-6-16,0 0-3 16,0-3-10-16,0-2-3 15,0-3-3-15,0-3 0 16,-3-5-4-16,3-2-3 16,0-3 0-16,0-6-1 15,0-2-2-15,0 0-2 16,0 0 3-16,0 0 0 15,0 2 3-15,0 3 1 16,-3 1-1-16,0-1-1 16,-3 3-3-16,0-6-2 15,3-2 1-15,0-3-1 16,3-2-3-16,3-6 2 0,0 1 1 16,6-1 0-16,-3 3 0 15,0 5 2-15,-6 0-1 16,6 8-1-16,-6 3-2 15,0 5 1-15,-6 3 1 16,6 0 0-16,-6 2 0 16,0 3 0-16,-3 1 0 15,6-1 2-15,-3 0-1 16,0 2-1-16,1 1 1 16,-4 2-1-16,6 1-3 15,-6 2 2-15,-3 2-1 16,3 1 0-16,-3 2 2 15,0 3 2-15,-3-2-3 0,0 2 0 16,0-1 1-16,1 1 0 16,-4-2-3-16,0-4 2 15,6 1 1-15,-3 0 2 16,-3-3-3-16,0 0 0 16,-3 2 1-16,1 1 2 15,-1 5-3-15,-6 2 0 16,3 4 1-16,-3 2 0 15,1-1 0-15,-1 1 2 16,0-2-3-16,0-4 0 16,3 1 1-16,1-3 2 15,-1-6-1-15,-3 1-1 16,0-3 1-16,0 3 1 0,-2-3-1 16,-1 2-1-16,0 3-2 15,-3 3 1 1,4 0 1-16,-1 0 0 0,0 0 0 15,3 0 2-15,9 0-3 16,1-3 0-16,2-2-1 16,3-3 0-16,3-3 2 15,0 1 0-15,0-4 0 16,-3 1 0-16,9 0 0 16,-3 0 0-16,0 2 0 15,0 0 0-15,3 1-3 16,0-1 2-16,3 0 1 15,-3 1 0-15,3-1 0 0,0-2 0 16,0-3-3-16,0-3 0 16,0-5 2-16,0-2 0 15,3-1 1-15,0 1 2 16,0-1-1 0,-3 1-1-16,0 2-2 0,0 3 1 15,0 2 1-15,3 1 0 16,0 2 0-16,0 0 0 15,0 0 0-15,0-3 0 16,0 1 0-16,0-4 2 16,-3-4-3-16,0-1 0 15,0-2 1-15,0-3 2 16,0 0-1-16,0 1-1 16,0-1 1-16,0 0-1 0,0 3-3 15,0 0 2-15,0 0 3 16,6-3 3-16,-3 0-4 15,0 0-3-15,3 0 1 16,-3 0 0-16,3-2 1 16,-3-3 0-16,3 0 0 15,-3 0 0-15,0-3 0 16,-3 3 2-16,0 0-1 16,-3 2 2-16,0 1-2 15,0 2-1-15,3 0-2 16,0 0 1-16,0 1 1 15,0-4 2-15,3 3-1 16,0-2-1-16,3-1 1 0,-3-2-1 16,0-2-3-16,-3-1 2 15,0 0 3-15,0 3 3 16,0 0-4-16,0 0-1 16,-3 0 0-16,0 2 0 15,0 1 0-15,3-3 0 16,0 2-3-16,0-5 2 15,3 3-1-15,0 0 0 16,0-3 0-16,6-2 0 16,-6 0 2-16,0-1 0 15,-3 3 2-15,0 1 1 16,-3 2-1-16,0 2 1 16,-6 3-4-16,9 1 0 15,-6 1 3-15,3 4 1 0,0 2-4 16,0 0-1-16,3-2-2 15,0 2 3-15,3 0-5 16,0-3 0-16,0 3 0 16,0-2 4-16,0 2 3 15,-3 0 2-15,0 0-1 16,0 3 1-16,-3 2-2 16,0 1-1-16,0 2-4 15,-3 3 0-15,0 2 0 16,3 3-1-16,0 0 1 15,0 3 0-15,0-1 3 16,3 1 0-16,0-3-2 16,0 3 0-16,0-1 2 15,0 1 0-15,-3 0 1 0,0-1 2 16,0 3-1-16,0 1 2 16,-3-4-2-1,0 4-1-15,0-1 1 0,-3-2-1 16,0-1-3-16,0 1 2 15,-2 0 1-15,-1-1 2 16,3-2-3-16,-3 0-2 16,3 0 2-16,-3 0 2 15,0-2 0-15,0 2 2 16,-3 0-4-16,0 0 0 16,3 0 1-16,-2 0 2 15,2 0-3-15,0 0-2 0,3 2-5 16,0 1 0-16,0-3-3 15,3 3 2-15,0-3 0 16,0 0 3-16,0 2 4 16,-3 1 3-16,0-3 0 15,0 2 2-15,-3 1-4 16,1 0 0-16,-1-1 1 16,0 4 2-16,3-1-1 15,0 0-1-15,3 1-2 16,0-1-1-16,0 0 4 15,0-2 1-15,0-1 0 16,3-2-2-16,-3 0 1 16,0 0 1-16,0 0-3 15,-3 0-2-15,0 0 2 0,0 0 2 16,-2 3 0-16,-1-3 2 16,0 3-2-16,0-1-1 15,0 1-2-15,0 0 1 16,3-3 1-16,0 0 0 15,0 0-3-15,0 0 2 16,0 0 1-16,-3 0 2 16,1-3-1-16,-1 0 2 15,0 1-2-15,0-1-1 16,0-2 1-16,0 2-1 16,0 1 0-16,3 2 0 15,0 0-3-15,0 0 2 0,3-3-1 16,0 3 0-1,-2 0 2-15,-1-3 2 0,0 3-3 16,0 0 0-16,-6 0 1 16,6 0 0-16,-6 3 2 15,0 0 1-15,0-1-4 16,0 3 1-16,1 1-2 16,-1-1 0-16,0 0 2 15,3 1 0-15,3-4 0 16,0 1 0-16,-3 0 0 15,3-3 0-15,0 0 0 16,0 0 2-16,-3 0-1 16,0 0 2-16,-2-3-2 15,-1 3-1-15,0-3 1 0,0 3-1 16,3-2-3-16,3-1 2 16,3 0-1-16,3 1 0 15,3-4 2-15,0 1 2 16,3-3-3-16,3 0 0 15,0-5 1-15,0 0 2 16,0 0-1-16,-3-3-1 16,0 0 1-16,-3-3-1 15,0 1 0-15,0-1 2 16,-3 1-1-16,0-1 2 16,3-2-2-16,0 0-1 15,0-3 1-15,3-2-1 0,0-4-3 16,3 1 2-16,0 0-1 15,-3-2 0-15,0 1 4 16,0-1 3-16,-3-1-4 16,0 0-1-16,-3 0 0 15,0 1 0-15,0-1 2 16,3-2 1-16,0-1-1 16,3 1-2-16,0-1 1 15,3 1-1-15,0 2-3 16,0-2 2-16,0 5 1 15,-3-6 2-15,-3 6-3 16,0-3 0-16,-3 3 1 16,0-2 2-16,-3 1 1 15,-3 1 1-15,-3 0-5 16,0 3-1-16,0-3 1 0,3 2 2 16,0 1 0-16,3-1-1 15,0 4-2-15,3-4 1 16,0 3 1-16,-3 3 0 15,3 0 0-15,-3 0 2 16,-3 2-3-16,1 6 0 16,-4 2 1-16,0 1 0 15,0 2 0-15,-3 5 0 16,3 1 0-16,-3 2 0 16,0-3-3-16,0 3 2 15,1-3 1-15,-1 3 2 16,-3-2-3-16,0-1 0 0,-3-2 1 15,-3 2 2-15,0 0-1 16,-5 3 2-16,-7 3-2 16,-9 2-1-16,1 1-2 15,-4-1-1-15,-3 0-1 16,4 3 0-16,-1-3 5 16,1-2 3-16,-1 0-3 15,0-3-1-15,4-3 0 16,-1-5 2-16,0 0-1 15,4 0-1-15,-1-2 1 16,0-1-1-16,4 1 2 16,-1 4 1-16,3 4-4 15,-2 4-1-15,2 4-2 16,0 4 3-16,0 3-2 0,4-2 1 16,2 0 2-16,3-1 2 15,0-2-1-15,3 0-1 16,4-3 3-16,-1-2 2 15,3-3-4-15,3-3-3 16,3-2-2-16,0 0 3 16,3-3 0-16,3 0 3 15,3 0-3-15,0 0 0 16,3-3-1-16,3 1 0 16,3-3 2-16,0-1 0 15,0-2-3-15,0-2 2 0,-3-6 3 16,0-2 1-16,-3-3-1 15,0-3-2-15,-3 3 1 16,0 0 1-16,-3-1-3 16,0 1-2-16,0 3 2 15,3-3 2-15,0 0-2 16,0 0 0-16,0-3 3 16,3-3 1-16,-3 1-1 15,3-3-2-15,-3-3 3 16,1 1 0-16,-4-1-4 15,0 3-1-15,-3 0 1 16,0-3 0-16,0 6 1 16,0-1 0-16,0 1 0 15,3-3 0-15,0 0 0 16,0-3 0-16,3 1 0 0,3-1 0 16,0 3 0-16,0 0 2 15,0 2-1-15,0-4-1 16,0 2-2-16,-3 2 1 15,0 4 1-15,-3 1 0 16,0 1 0-16,0 0 0 16,0 5 0-16,0 1 0 15,0-1 0-15,3 3 0 16,1-1 0-16,2 1 0 16,0 0 0-16,2 3 2 15,1-1-1-15,-3 3-1 16,0 0-2-16,0 0-1 15,0 1 4-15,-3 1 1 0,1 4-3 16,-4-1 1-16,0 3 0 16,0 0 2-16,0 3-3 15,0 0 0-15,0 2-1 16,3 0 0-16,-3-2 2 16,0-3 0-16,0 3 0 15,0-6 2-15,0 3-1 16,-3 0 2-16,0 3-2 15,-3 2-1-15,-3 1-2 16,-2 7 1-16,-4 3 1 16,-3 3 0-16,0-1-3 15,-3 1 0-15,0-1 2 16,-2 1 2-16,2-3 0 0,0-3-1 16,0-2 1-16,-2-3 1 15,-1-3-3 1,-3 1 0-16,-6-4 3 0,-2 1 1 15,-4 0-4-15,-3 2 1 16,-2 3 0-16,-1 3 2 16,1 5-3-16,-4-3 0 15,0 0-1-15,-2 1 0 16,-1-4 2-16,1 1 0 16,-1-3 0-16,4 0 2 15,2 0-1-15,-2 0-1 16,-4-3 1-16,0-2 1 15,-2 2-1-15,-1 1-1 0,1 4 1 16,-1 4 1-16,1 1-1 16,-4 4 2-16,1-3-7 15,-4 0 1-15,7 0 3 16,2 2 2-16,4-2 0 16,2-2-2-1,3-4 1-15,1-2 1 0,-4-2-1 16,4-1-1-16,-4 0-4 15,3 1 0-15,1 2 4 16,2 0 4-16,0 5-1 16,7 0-2-16,-1 3 0 15,0 0-1-15,7 0-3 16,2-3 2-16,0 1 1 0,3-4 2 16,3 1-3-16,1-3 0 15,2 0 1-15,0 0 0 16,0 0-3-16,0 0 2 15,0 0 1-15,1 0 0 16,-4 3-3-16,0 2 2 16,0 3 3-16,0 2 1 15,3 4-4-15,4-1-1 16,2 0 1-16,3 3 0 16,3 0 1-16,3-3 0 15,0 0-3-15,3 1 2 16,0-4-1-16,0 1 0 15,0-1 2-15,0 1 0 16,3 2 2-16,-3 3 1 0,3 5-4 16,0 0 1-16,0 1-5 15,3 4 1-15,3 0 4 16,0 6 4-16,0 0-1 16,0 5-2-16,0 0 0 15,-3 0 1-15,-3-3-6 16,0 9 1-16,-3 2 1 15,-3 2 3-15,0 1 0 16,0 5 2-16,0 2-4 16,3 6 0-16,3-8 1 15,0-5 0-15,3-3 0 16,-3-3 0-16,0-5 0 16,0-2 0-16,0-4 0 15,-3 1 2-15,-3 0-1 0,0 0-1 16,0 2 1-1,0 3-1-15,-3-3 0 0,3-4 0 16,3-4 0-16,3 0 0 16,3-4 0-16,0-4 0 15,3-2 0-15,0-3 0 16,0-2 0-16,0-3 0 16,0 0 0-16,-3 0 0 15,0 0-3-15,0 2 2 16,-3 1 3-16,0 2 1 15,-3 0-4-15,0 3 1 16,0-3 0-16,0 1 2 0,3-1-3 16,0-5 0-16,0 0 1 15,0-3 0-15,0-5 0 16,-3-3 2-16,0-2 3 16,-3 0 2-16,-3-3-6 15,0 0 0-15,-3 3-1 16,-2 2 2-16,-1 3-1 15,-6 5-1-15,-3 3 1 16,-3 3-1-16,0-1-3 16,4 4 2-16,-1-4-1 15,0-2 0-15,3 0 4 16,0-5 1-16,-2-3 1 16,2-3 0-16,0-2-2 15,0-1-2-15,0 1 3 0,-3-3 0 16,1 3-4-16,-1 0 1 15,3 2-5-15,0 3 1 16,0 3 2-16,3-1 1 31,1 6-2-31,2 0 0 0,3 0 2 0,3 0 0 16,3 0-2-16,3-3 2 16,3-2 1-16,-3 0 0 15,3-3 0-15,0 0 2 16,0-3-1-16,0 0-1 15,3 1 1-15,0-1-1 16,-3 0 0-16,0 3 2 16,0 0-6-16,0 0 1 0,6 6 1 15,0-1 1-15,-3 3 1 16,0 2 0-16,0 4 0 16,0-6 2-16,-3 0-1 15,0-1-1-15,0-1 1 16,0-6-1-16,0 5 0 15,0-5 2-15,-3 3-1 16,0-3-1-16,0 2 1 16,3-2-1-16,0 6-5 15,0 4 1-15,3 3 2 16,-3 3 1-16,0 5 1 16,0 3 0-16,0 0 0 15,0 0 0-15,-3 2 0 0,0 3 0 16,-3-2 0-1,3-3 0-15,3-3 0 0,0 0 0 16,0 0 0-16,3 3 0 16,0 3 0-16,3 2 0 15,-3 5-3-15,0 0 2 16,-3 3 1-16,0 0 2 16,-3 3-1-16,-6-3 2 15,0-5-2-15,0 0-1 16,-3-8 1-16,3-1-1 15,3-4 0-15,0 2 0 16,3 3 0 0,0 0 0-16,3 2 0 0,0 1 0 15,3 4 0-15,-3 1-3 16,3-3 2-16,-6-2 1 16,0-6 2-16,0 0-1 15,0-5-1 1,0-3 3-16,0-2 0 0,-3-3-1 15,0-6 1-15,1-2-2 32,-1 3 2-32,0 0-4 0,0-3 0 0,0 2 1 15,-3 3 0-15,0 3 0 16,0 3 0-16,0 2-3 16,-3 3 0-16,3 0 4 15,-3 0 1-15,0-3-3 0,-3-2 1 16,1-3 0-16,-1 0 0 15,-3-6 2-15,-3-2 1 16,0-2-1-16,-3-1-2 16,1-2 1-16,-4-1 1 15,-3 1-1-15,0 0-1 16,0 2-2-16,-2 0-1 16,2 1 2-16,0 2 0 15,0 0 1-15,4 2 2 16,2-2-3-16,0 0 0 15,0 0 1-15,3 0 0 16,0 0 0-16,-2 0 2 16,2-2-1-16,-3-1 2 15,0-2-4-15,-3 0-2 0,-2 2 4 16,-1-5 1-16,0 3 0 16,0 2-2-16,4-2-2 15,2 2 1-15,3 3 1 16,0 0 2-16,3 0-3 15,3 0-2-15,0 0 2 16,4 3 0-16,-4-3 3 16,0 0 1-16,0 0-4 15,-3 0-1-15,0 2-2 16,0 1 3-16,0-3 0 16,1 0 3-16,2 0-1 15,0 3-1-15,6-1-2 16,3 4 1-16,0-1-1 15,0 0 0-15,3-2 2 16,3 2 0-16,0 0 0 0,0 1 0 16,0-1 0-16,0 0 0 15,0-2-3-15,-3 0 2 16,3-1 3-16,0 1 1 16,-3 0-4-16,3 2 1 15,0 0-2-15,0 6 0 16,0-1 0-16,3 6 0 15,-3 5 2-15,3 0 2 16,-3 3-1-16,0 5 2 16,0-2-2-16,-3-3-1 15,0-1 1-15,0 1-1 0,0-5-3 16,3-1 2-16,0 4 1 16,0-1 0-1,0 0-3-15,3 0 2 0,0 0 1 16,0 3 2-16,0 0-1 15,-3 2-1-15,0 1 1 16,0-1-1-16,0 1 0 16,-3-4 2-16,0 1-3 15,0 0 0-15,0-5 1 16,0-1 0-16,0 1 0 16,-3 2 2-16,3 3-3 15,0 5 0-15,0 2 3 16,0 1 1-16,0 0-4 15,0 2-1-15,0-2 1 0,-3 0 2 16,1-3 0-16,-1 0 2 16,-3-5-4-16,0 0-2 15,0-3 4-15,0-3 1 16,0-2 0-16,3 0-2 16,-3 3 1-16,0-1-1 15,3 3-3-15,3 1 2 16,3 1-1-16,0 1 0 15,0-3 2-15,3 0 0 16,0-2 0-16,0 0 0 16,-3-6 2-16,0-3 1 15,0-2-1-15,-3-2-2 16,-3-4 3-16,0-2 0 0,-3 0-6 16,0-2 0-16,0-1 1 15,1 0 1-15,-4 1 3 16,3 2 1-16,-3 0-1 15,0 0-2-15,0 0 1 16,0 0-1-16,0 0 0 16,-3 0 0-16,0 0 0 15,-2-3 2-15,-1 0-1 16,-3 1-1-16,0-4 1 16,0 1-1-16,-3-3 0 15,1 0 0-15,-4 0 0 16,-3-2 0-16,-3-1 0 15,0 3 0-15,1 0 0 16,-1 0 2-16,3 6-8 0,0 2-1 16,1 0 8-16,-1 0 4 15,0 2-5-15,6 1 1 16,1-3-1-16,-1 0 0 16,0-3 0-16,0 1 0 15,-6-6 0-15,1 2 0 16,-1 1 0-16,0 0 2 15,0 2-3-15,-2 1 0 16,-1 2 1-16,0 2 0 16,3 6 0-16,1 0 0 15,2 0-3-15,3 0 2 16,3 0 1-16,0-3 0 0,3-2-3 16,1-3 0-16,-1-3 4 15,0 1 1 1,0-4 0-16,0 4 1 0,0-4-2 15,0 4-1-15,-2 2 1 16,-1 2-1-16,3 4-5 16,-3-1 1-16,3 3 2 15,-3 2 1-15,6 1 1 16,1 0 0-16,2-3 0 16,3-1 0-16,0-1 0 15,3-1 2-15,0-2-1 16,0-1-1-16,0-2 1 15,0 0-1-15,0 0-3 16,0 0 2-16,-3 0 1 16,3 3 0-16,0 0 0 0,0-1 0 15,3 6-3 1,0 0 5-16,3 0 0 16,0 0-3-16,3 0-1 15,-1467 0 1-15,2934 0 2 16,-1467-3-2-16,-3 0 0 15,0 3-1-15,0 0 0 16,0 0 4-16,0 5 1 16,0 3-1-16,0 5-2 15,0 9-4-15,0-1 0 16,0 2 2-16,0-1 1 0,0-1 1 16,0-3 2-16,0 1 1 15,0-4 1-15,0-1-2 16,0-1-2-16,-3 0 1 15,0 0 1-15,0 3-3 16,0 5-2-16,-3 5-1 16,0 6 3-16,1 5 0 15,-1 0 3-15,-3 5-1 16,3 1 2-16,0-1-4 16,0 0-2-16,0-2 2 15,3-6 2-15,0-2-2 16,3-6 0-16,-3-5 1 15,0 0 2-15,0-5-1 16,0-3 2-16,0 3-2 16,-3 5-1-16,0 6-2 0,-3 2 1 15,0 5 1-15,3 8 0 16,0 3 0-16,3-3 0 16,3-5-11-16,3-8-3 15,3-15-59-15,6-28-24 16,0-25-28-1</inkml:trace>
  <inkml:trace contextRef="#ctx0" brushRef="#br0" timeOffset="11964.393">18588 3204 268 0,'-33'-3'101'0,"24"3"-78"0,0 0-7 15,9 0-6-15,0-2 0 16,6-6 3-16,6-3-9 15,9-5-4-15,11-5 0 16,13-10-1-16,9-9 1 0,5-5 2 16,10-5 3-16,5-3 0 15,6 0 2-15,7 0 5 16,-1-3 4-16,6 1 1 16,9-17 1-16,4 3-5 0,-1 1-3 15,3-4-1-15,-3 6-1 16,-3 0-9-16,-5 5-1 15,-13 0 0-15,-9 8 1 16,-8 8 1-16,-10 0 2 16,-8 11-12-16,-9 2-3 15,-4 0-18-15,-8 11-6 16,-6 3-40-16,-9 5-15 16,-12 7-16-1</inkml:trace>
  <inkml:trace contextRef="#ctx0" brushRef="#br0" timeOffset="12580.9579">18549 2807 160 0,'0'0'63'0,"0"3"-49"0,0 7-4 0,0 1-3 15,0-3-6-15,0 5-1 16,-3 3 1-16,-3 5 1 16,-6 6-1-16,-3-1 2 0,-3 3 0 15,-6 3 5-15,-2 0 5 16,-4-6 2-16,3 1 3 15,3-3 7-15,3-6 7 16,7-5-17-16,2 0-6 16,6-2-6-16,6 0 0 0,6-1-4 15,6 1-2-15,8-1 2 16,7-2 2-16,6-2 0 16,9-6-1-16,8-6 1 15,10-2-1-15,8-13 0 16,4-3 2-16,2-2-1 15,3-11 2-15,-5 5-2 16,-7 6 2-16,-5 5-2 16,-7 2-1-16,-2 8-4 15,0 6 0-15,-4 3-42 16,4 2-17-16,5-3-36 16</inkml:trace>
  <inkml:trace contextRef="#ctx0" brushRef="#br0" timeOffset="13097.2588">20597 1331 312 0,'-54'-35'118'0,"36"25"-92"0,-9 2-9 15,19 8-12-15,-1 0-9 16,3 0 3-16,3 5-9 16,3-5-1-16,6 3 6 15,9 2 0-15,5 0 1 0,10 3 0 16,6-8 0-16,3 6 3 16,-1-6 0-16,1 0 1 15,0 2 0-15,-1 4 0 16,-5 2 0-16,-6 2 0 15,-6 6 0-15,-6 8 0 16,-9 8 0-16,-9 2 2 0,-9 6 1 16,-6-1-1-16,-3-2 1 15,-3-2-2-15,6-6-1 16,3-3-10-16,6-4-6 16,6-4-43-16,6-5-19 15,12-5-19 1</inkml:trace>
  <inkml:trace contextRef="#ctx0" brushRef="#br0" timeOffset="13274.7867">20927 2252 340 0,'9'5'126'0,"0"-5"-98"0,9 8-10 0,-9-3-10 0,6 3-81 16,2 3-30-16,7 2-20 16,-15 0-5-16</inkml:trace>
  <inkml:trace contextRef="#ctx0" brushRef="#br0" timeOffset="19713.5756">1219 13219 164 0,'-9'8'63'0,"3"2"-49"0,3 3 16 0,3-5 5 16,0-2-4-16,3 2-1 15,3-1-5-15,-6-1-2 16,3-1-12-16,3 3-4 0,0 3-1 16,3 4-1-16,0 4 2 15,0 10-4-15,0 16-2 16,0 11 2-16,-3 7 0 0,0 3-4 16,3 3 1-16,-3 0 0 15,3-8 2-15,0-11 1 16,-1-10 1-16,1-17 6 15,0-12 6-15,-3-16-2 16,-3-14 0-16,-3-10-4 16,-3-13-1-16,-3-14-3 15,-9-7-1-15,1-1 1 16,-4 9 1-16,0 7-1 16,3 3 1-16,-3 5-2 15,6 3 2-15,3 3-6 16,6 0-1-16,9-4-5 15,9-4 1-15,15-5 2 0,12-4 1 16,8 9-2-16,7 8 2 16,-4 4-1-16,1 12 0 15,-9 10 0-15,-7 13 0 16,-8 11 0-16,-12 8-2 16,-9 5 0-16,-9 3 3 15,-15 5 0-15,-9 0 1 16,-15-5 2-16,-5-6 3 15,-4-5-2-15,6-5 0 16,4-5-3-16,5-3-1 16,6-6-8-16,6 1-2 15,6 0-32-15,7-1-11 16,8 4-61 0</inkml:trace>
  <inkml:trace contextRef="#ctx0" brushRef="#br0" timeOffset="20180.3357">1838 13653 240 0,'-6'-16'90'0,"6"16"-70"0,0 0 21 0,0 0 7 15,0 0-19-15,0 5-4 16,0 3-13-16,6 2-3 16,-6 4-5-16,3 7-5 0,3-3 0 15,0 1 1-15,3-1 0 16,0-2 0-16,0-2 2 15,0-4 1-15,0-2 1 16,-3-3-5-16,3-2 1 16,-3-8 2-16,-6-1 1 15,0-7-1-15,-6-5 1 16,-6-4-2-16,0-4 2 16,-9 0-2-16,3-6-1 15,6 3 1-15,-5 2 1 0,8 3-3 16,6 1 0-16,-3 1-1 15,12 4-2-15,3 2-24 16,2 5-9-16,10 4-19 16,3 4-5-16,6 6-24 15,0 2-38 1,5 3 40-16</inkml:trace>
  <inkml:trace contextRef="#ctx0" brushRef="#br0" timeOffset="20513.488">2142 13565 200 0,'-6'8'77'0,"3"0"-60"0,-3 8 19 16,3-8 5-16,0 2-12 15,3 4-2-15,-6 2-12 0,3 2-4 16,3 6-6-16,-6-3-4 0,6 0 0 16,6 0-1-16,3-2 0 15,-3-3 6-15,9-6 4 16,0-2 1-16,3-5 1 15,3-6-2-15,-1-5-1 16,-2-5-3-16,-3-5 1 16,-6-1 0-16,-3-2 3 15,-15 0-5-15,-3-6-1 16,-6 6-4-16,-2 0-1 16,-1 5-1-16,0 3 0 0,3 5-14 15,3 0-4 1,6 3-52-16,3 2-20 0,12-2-30 15</inkml:trace>
  <inkml:trace contextRef="#ctx0" brushRef="#br0" timeOffset="21081.1668">2395 13213 236 0,'-24'-10'90'0,"21"10"-70"0,0-3 21 15,3 3 4-15,-6 0-6 16,3 0 2-16,3 0-14 0,0 0-5 16,0 0-12-16,0 0-4 15,3 8 0-15,3 3-5 0,-3 10-3 16,6 8 3-16,3 8 1 16,3 11-3-16,0 7-1 15,3 3 1-15,0 1 2 16,-4-7 0-16,1-4-1 15,0-8 1-15,-3-6-1 16,0-7 0-16,-3-9 2 16,-3-5-1-16,3-5-1 15,-6-5 1-15,0-8-1 16,-3-6 2-16,-3-5 1 16,0-5-4-16,-6 0 1 15,0-3 0-15,0 6 0 16,6 2 0-16,-6 2 0 0,6 4-3 15,0-1 2-15,6 3-1 16,3-2-2-16,6-1 0 16,6 1 3-16,9-4-2 15,5 6 1-15,7 6 2 16,0 7 2-16,-3 6-8 16,-10 7-1-16,-8 6-1 15,-6 2 2-15,-18 4 2 16,-9 1 2-16,-6-4 3 15,-2-3 2-15,-4-6 1 16,3-5 0-16,3-5-2 16,6-8-2-16,0-8-19 15,9-8-10-15,6-5-45 16,3-11-17-16,15-5-28 16</inkml:trace>
  <inkml:trace contextRef="#ctx0" brushRef="#br0" timeOffset="21369.4251">3279 13004 288 0,'-12'-8'110'0,"9"8"-86"0,0 3 9 0,0 0-3 15,-3 2-12-15,-3 6-3 16,-3 4-4-16,-5 7 0 0,-1 7-6 15,-3 5-1-15,0 8 0 16,-3 6-2-16,0 8 1 0,4 10-4 16,2 5 0-16,6 3-1 15,9-5 0-15,6-5 2 16,9-9 0-16,12-2 0 16,8-8 0-16,4-8-11 15,9-11-5-15,5-10-56 16,4-8-25-16,-4-8-27 15</inkml:trace>
  <inkml:trace contextRef="#ctx0" brushRef="#br0" timeOffset="23092.9051">3696 13446 124 0,'-3'-5'46'0,"3"5"-35"0,-3 0 31 15,0 0 13-15,0 0-3 16,0 0-1-16,0 2-13 16,-3 4-6-16,0 2-18 15,0 2-4-15,-3 9 0 0,0 5-6 16,3 5-2-16,0 5-1 15,3 1-1-15,6-4 0 16,6-2 2-16,3 0 3 16,9-10 4-16,3-8 5 15,11-11 3-15,4-14-3 16,3-15 0-16,3-18-6 0,-1-6 0 16,-8 0-3-16,-9 0 2 15,-12 0 5-15,-10 0 2 16,-5 3-5-16,-5 2-3 15,-7 6 1-15,0 5 2 16,0 8-4-16,0 8-3 16,3 2-4-16,3 6-1 15,3 5-1-15,3 8 3 16,3 8-5-16,3 8 2 16,6 10 2-16,3 11 3 15,3 8 0-15,-1 3-1 16,4 5-2-16,-3 2 1 15,-3-2-1-15,0-5 0 16,-3-3 4-16,0-8 1 0,-3-5-1 16,3-9-2-16,-3-4-2 15,2-9-1-15,1-7-1 16,0-8 0-16,3-8 0 16,-3-3 3-16,-3 2 0 15,3-7 1-15,3-8 0 16,-3 5 2-16,-3 6-3 15,-3 7 0-15,-3 1 1 16,0 4 2-16,-3 1-3 16,0 5 0-16,0 5 1 15,2 6 0-15,4 2-3 0,6 3 2 16,3 3-1 0,6-4-2-16,3-1 3 0,6-4 0 15,2-4 1-15,1-6 0 16,0-3 0-1,-12-2 2-15,-3-1 1 0,-1-4 1 16,-2 2-2-16,-6-3-2 16,0 1 3-16,-6-4 2 15,0 4-7-15,-3-1 0 16,0 1 0-16,0 2 1 16,0 0 1-16,3 5 0 15,0 1-3-15,3 2 2 16,-3 0-1-16,6 7 0 15,-3 1 0-15,6 8 0 16,-3-2 2-16,6 1 0 0,-3-1 0 16,5-6 0-16,13-6 0 15,-9-7 0-15,-3 2 0 16,9-18 0-16,-4 3 2 16,7-12 1-16,-6 7-4 15,-3-17 1-15,-3 8 0 16,-9-10 2-16,0 7-3 15,-12-4 0-15,0 7 3 16,-6 3 1-16,0 5-1 16,-3 11 1-16,0 0-4 15,0 13-2-15,0 0-1 16,6 18 0-16,0-2 0 0,9 18 0 16,0-7-4-16,9 13-2 15,-3-6 2-15,15 11 5 16,-6-8-7-16,11 3-3 15,-5-6-20-15,12-5-6 16,-6-5-20-16,8-13-5 16,-5-3-23-1,6-16-37-15,-6 0 41 16,2-13 159 15,-2-6-13-31,-6 6 4 16,-9 2-25-16,-3 3-11 15,-9 6-1-15,-3 2 1 16,-6 3-16-16,0 2 6 0,-6 3 3 16,0 0-8-16,0 3-4 0,3-1-10 15,3 9-1-15,0-1-3 16,6 9-2-16,0-3 3 16,6 2 0-16,0-2 1 15,6 0 2-15,-4-3 3 16,10-13 2-16,-3 0 1 15,6-15 2-15,-3 1 1 16,0-15 1-16,-3 5-2 16,-4-18-1-16,-2 8-5 15,-6-27-3-15,-3 13 0 16,-6-13-1-16,0 14-3 16,0 2 2-16,0 8 1 0,-3 8 2 15,3 5-3-15,-3 8 0 16,3 3-1-16,-2 21 0 15,2-3 0 1,0 32 0-16,3-8 0 0,6 19 0 16,-1-9 0-16,13 12 0 15,-3-6 0-15,12 5 0 16,-6-10-20-16,3-1-8 16,-4-7-16-16,-5-6-4 15,-3-4-70 1</inkml:trace>
  <inkml:trace contextRef="#ctx0" brushRef="#br0" timeOffset="23303.3708">4455 13208 292 0,'-45'-11'110'0,"36"11"-86"0,-3-2 7 15,12 2-4-15,0 0-20 16,0 0-3-16,6-6-19 16,0 1-7-16,6-5-95 15,6-4-42-15,0 6 65 16,-6 1 36-16</inkml:trace>
  <inkml:trace contextRef="#ctx0" brushRef="#br0" timeOffset="24113.4409">5854 13396 212 0,'6'-16'82'0,"-3"13"-64"0,0-2 26 16,-3 5 9-16,3 0-16 16,-3 0-4-16,0 0-17 15,3 5-7-15,0 3-6 16,0 3-3-16,3 2 3 0,-1 6-4 0,1 2 0 15,0 3 1-15,3-1 2 16,0 1-3 0,3-3 0-16,0 1 1 0,3-4 2 15,0-5-1-15,3-5-1 16,3-2 1-16,-4-6 1 16,4-6-1-16,-6-2 2 15,0-2 2-15,-6-4 2 16,-3-1 1-16,-6-1 0 15,-3 3-2-15,-3 2 1 16,0 3-4-16,3 0 0 16,0 3-6-16,3 5 0 15,0 2 1-15,6 6 1 0,3 3-2 16,6 2 0-16,3 3-1 16,0 0 3-16,2 0 2 15,4-3 4-15,0-2-4 16,3-3-3-16,-6-6-4 15,-4-4 1-15,1-9 1 16,-6-5-1-16,-3-5 4 16,-6-6 2-16,-6-2-2 15,-6 3-2-15,-6-1-1 16,-3 1 3-16,-2 2-9 16,-1 6-1-16,-6 2-18 15,3 0-9-15,3 8-90 16</inkml:trace>
  <inkml:trace contextRef="#ctx0" brushRef="#br0" timeOffset="24308.9779">5892 13229 252 0,'-8'-2'93'0,"11"4"-72"0,2 1-6 0,1-3-8 16,6-3-12-16,6-7 1 16,6-6-7-16,9-5-3 15,5-6 8-15,1 1-22 0,3 2-8 0,-1 3-52 16</inkml:trace>
  <inkml:trace contextRef="#ctx0" brushRef="#br0" timeOffset="24695.6231">7032 13052 244 0,'-5'-8'93'0,"2"8"-72"0,0 3 9 0,3-3 2 15,-3 2-5 1,-3 4 2-16,-6-1-10 0,0 3-4 16,-3 5-8-16,-3 6-3 0,-3 4 2 15,-3 6-3-15,4 6-2 16,-1 5 0-16,6-3 1 16,3 2-1-16,9 4-1 15,9 2-2-15,9-3 1 16,6-2 3-16,5-9 1 15,7-7-1-15,3-11 1 16,3-10-9-16,-7-8-1 16,-2-8-29-16,-6-6-14 15,-9 0-36-15,-3 4-13 16,-6 7 1-16</inkml:trace>
  <inkml:trace contextRef="#ctx0" brushRef="#br0" timeOffset="26695.416">7536 13031 176 0,'14'-13'68'0,"1"5"-52"0,3-3 19 15,-9 6 7-15,0-1 1 16,0 1 4-16,-3 2-6 15,0 1-3-15,-6 2-21 16,-3 0-4-16,-3 5 1 0,-6 3-4 0,-6 0 0 16,-6 0-4-16,-2 0 1 15,-4-5 5-15,3-3 2 16,-3-3-3-16,6-2 1 16,4-1-7-16,2 1-1 15,3 2-2-15,3 1-2 16,0-1-2-16,3 6-1 15,3 2-1-15,0 6 0 16,0 7 0-16,3 6 3 16,0 8 0-16,3-1 1 15,0 6-3-15,0 0 0 16,0 3 2-16,0-3 2 16,0 3 0-16,0 2-1 15,0 1 1-15,3-4-1 16,0-4 2-16,-3-9 1 0,0-7-6 15,0-6-2-15,0-8-14 16,-3-10-5-16,0-6-20 16,-3-5-8-16,-3-2-25 15,0-1-11-15,-2 1-22 16</inkml:trace>
  <inkml:trace contextRef="#ctx0" brushRef="#br0" timeOffset="26835.1675">7220 13327 236 0,'0'-5'90'0,"3"5"-70"0,3-3 26 16,-3 3 5-16,3 0-13 16,3-3-4-16,3 1-18 0,3-1-7 15,5-2-6-15,7 2-3 0,6-5 1 16,6-2-43-16,2-6-17 16,7-8-78-1</inkml:trace>
  <inkml:trace contextRef="#ctx0" brushRef="#br0" timeOffset="27862.4282">7372 13965 220 0,'0'-8'82'0,"0"5"-64"0,6 0 29 15,-3 3 7-15,3 0-11 16,0-2 0-16,0-1-18 15,0-2-7-15,5 0-11 16,4-6 6-16,6-2 4 0,3-6-3 16,6-7 0-16,5-6-6 15,7-8-3-15,6-7-2 0,2-4 0 16,-2 1-2-16,0 8-1 16,-4 5 1-16,-5 5-1 15,-6 6 0-15,-4 4 2 16,-2 7-3-16,-3 1 0 15,-6 4 1-15,-3 2 0 16,-3 3-3-16,-3-1 0 16,-3 4-1-16,-6 2 0 15,-6 5-2-15,-3 3 1 16,-6 2 3-16,-6 4 1 16,0 4-2-16,3 3 0 15,6 1 2-15,1 1 2 16,5 1-2-16,3-3-2 0,9-2 2 15,2-3 0 1,4-3 5-16,0-5 5 16,6-3-1-16,0-2 1 0,6-6-5 15,3-2-1-15,-1-3-1 16,4-3-2-16,3 1-8 16,-3-3-3-16,-1-3-60 15,1 0-28-15,-6 0-51 16</inkml:trace>
  <inkml:trace contextRef="#ctx0" brushRef="#br0" timeOffset="28478.855">8048 13962 184 0,'2'-3'71'0,"1"1"-55"0,3-4 35 0,0 4 12 16,0-3-12-16,0-3-3 15,0 0-10-15,3-3-1 16,0-2-21-16,3 0-3 0,-3 2-1 0,0 3-5 15,6-5 1 1,6-6-7-16,-4 6-1 0,-2 3 2 16,9-12 3-16,12-9-7 15,-9 7 0-15,-4 3 0 16,7-8 1-16,-6 2-2 16,6-2 0-16,-6 5-1 15,2 3 0-15,-5 2-6 16,3 4-2-16,0-1 0 15,-6 3 2-15,-3 2 4 16,-9 6 1-16,-1-1-2 16,-5 4 0-16,-8 2 4 15,-1 2 3-15,3 1-1 16,-6 8 0-16,0-3-1 16,-3 10-2-16,3-2 3 0,0 8 0 15,-3 10 1-15,9-10 0 16,0-3 0-16,9 0 0 15,0-5 2-15,9-3 3 16,-3-2 0-16,18-11 2 16,-6 0-2-16,15-11 2 15,-4 3-4-15,10-10-2 16,-9-1-22-16,-1-2-9 16,-5 3-42-16,-3-1-19 15,-3 3-27 1</inkml:trace>
  <inkml:trace contextRef="#ctx0" brushRef="#br0" timeOffset="28962.5875">8652 12917 112 0,'-21'0'44'0,"21"0"-35"0,-9 0 14 0,9 0 5 15,0 0 15-15,0 0 8 16,0 0-1-1,0 0 2-15,6 0-29 16,0 0 7-16,3-3 1 0,-3 3-3 0,3 0-2 16,0 0-17-16,3 8-5 15,-1 0-1-15,7 11 0 16,-3-3-1-16,9 21-2 16,-3-8 1-16,6 24-1 15,-7-8 0-15,4 21 0 16,-6-11 0-16,-6 33 0 15,-3-20 0-15,-18 20 2 16,3-19 1-16,-24 18 1 0,7-16 0 16,-13 1 0-16,9-14-2 15,3-10-2-15,6-9-52 16,12-20-25-16,3-3-71 16</inkml:trace>
  <inkml:trace contextRef="#ctx0" brushRef="#br0" timeOffset="29353.6249">9196 13507 296 0,'-8'-11'112'0,"11"11"-87"0,-1 0 7 0,1 3-5 16,3 0-13-16,3-1-3 16,3-2-4-16,3 0 0 0,6-2-4 15,3-4-4-15,3-2 0 0,2 1 3 16,4-1 1-16,-6 0-19 16,-6 2-7-16,-6 6-45 15,-6 3-21-15,-7 10-29 16</inkml:trace>
  <inkml:trace contextRef="#ctx0" brushRef="#br0" timeOffset="29552.0977">9217 13671 280 0,'3'3'107'0,"3"2"-83"0,6 3 13 0,-3-5 1 16,3-1-16-16,3 3-4 15,3-2-11-15,3 0-5 16,2-3-1-16,1-6-10 0,3-1-2 16,-3-7-58-16,-3-2-26 15,-1-2-27 1</inkml:trace>
  <inkml:trace contextRef="#ctx0" brushRef="#br0" timeOffset="30145.6301">9908 13129 316 0,'-15'-14'118'0,"12"14"-92"0,-3 3-3 16,6 2-8-16,-3 3-7 15,0 3 0-15,3 2-4 16,0 6-1-16,0 7-1 15,3 8-2-15,3 1 1 0,3 2-4 16,0 5 2-16,0 6 1 16,0 2 2-16,3 0-3 15,-3-15-2-15,-3-6 6 16,2 0 3-16,-2-5-1 16,0-6 0-16,-3-2-3 15,0-13 1-15,0 0-2 16,0-22-1-16,-3 3-4 0,0-18-2 15,0 5 3-15,-6-19 3 16,-9-21-4-16,1 3-1 16,-4 3 2-16,6 20 3 15,3 9 5-15,-3-6 2 16,3 8 3-16,3 3 1 16,0 5-5-16,9-2-4 15,0 5-4-15,27-3 1 16,-6 6 1-16,32-4 0 15,-11 4-5-15,23 2-1 16,-11 5 3-16,2 9 3 16,-11-1 3-16,-15 11 1 15,-6-3 0-15,-21 19 0 0,-4-5-2 16,-19 18 1-16,2-8-4 16,-18 8-2-16,6-8-1 15,-6 0 0-15,7-5-17 16,-1-3-7-16,3-2-34 15,9-9-12-15,0-2-46 16</inkml:trace>
  <inkml:trace contextRef="#ctx0" brushRef="#br0" timeOffset="30828.9447">10753 12912 208 0,'-6'-8'79'0,"3"10"-61"0,-3-4 26 15,3 2 6-15,0 0-8 0,0 0 1 16,-3 2-23-16,-2 4-7 16,-4 2-8-16,-3 5-4 0,-3 8 0 15,0 11-4-15,-6 15 2 16,-3 9 1-16,-2 2 0 16,2 3 0-16,3 10 0 15,6 6 0-15,6 0 2 16,9-3-1-16,6-5-1 15,9-6 1-15,6-2-1 16,6-8 2-16,3-8 1 16,-1-8-15-16,-2-8-6 15,-3-10-112-15,-3-11-62 16,-6-8 87-16</inkml:trace>
  <inkml:trace contextRef="#ctx0" brushRef="#br0" timeOffset="32428.0775">10795 13311 220 0,'3'-8'85'0,"0"8"-66"0,-3 0 16 0,0 0 6 15,0 6-11-15,0-1 0 16,0 3-8-16,-3 5-4 16,3 3-10-16,0 2-3 0,0 9-1 15,3 2-5-15,0 5 1 16,3 3 0-16,3-2 2 0,0-9-1 16,0-2 2-16,-1-8 0 15,1-11 1-15,0-7 0 16,-3-14 2-16,-3-8 1 15,-3-8 3-15,-6-2-5 16,-3-6-1-16,-6-5-2 16,-2-5 1-16,-1 0-4 15,3 2 0-15,0 0-1 16,6 9 0-16,3 7 2 16,3 11 0-16,0 5-3 15,3 0 0-15,0 3-1 16,6 2 3-16,0 3-2 15,3 3-1-15,3-3 5 0,-3 5 1 16,0 1 0 0,-3-1 1-16,0 3-2 0,0-3-1 15,-3 1 1-15,0-1-1 16,-3 0 0-16,0 1 0 16,0-1 2-16,0 1 1 15,0-1-4-15,0 0 1 16,-3 1-2-16,3 2 0 15,-3 0 2-15,0 0 0 16,3 0 0-16,0 2 2 16,0 1-3-16,0-3 0 15,0 0 1-15,-3 0 0 16,3-3 0-16,0 1 0 16,0-1 0-16,-3 0 0 15,0 1 0-15,3-1 0 0,0 0 0 16,-3 3 0-16,3 0 0 15,0 0 0 1,0 0 0-16,0 0 0 0,0 0 0 16,0-2 0-16,0-1-3 15,3 0 2-15,0 1 1 16,-3-1 0-16,3 0 0 16,-3 3 2-16,0 0-1 15,0 0-1-15,0 0-2 16,0 0 1-16,0 0-1 15,0 0 0-15,0 0 2 16,0 0 2-16,3 0 1 16,3-2 1-16,0-1-5 0,0 1-1 15,-1-1 1-15,1-2 0 16,0 2 1-16,0 3 2 16,-3 0-1-16,3 0 2 15,3 3-4-15,3 2-2 16,0 5-1-16,3 4 3 15,6 2 0-15,0 5 1 16,-1 5-16-16,1 1-4 16,0 2-10-16,-6-3-2 15,-6 1 7-15,-9-4 2 16,-9 1 7-16,-12 3 2 16,-9-3 6-16,-5-3 5 15,-4-3 4-15,9-5 2 0,3-2 10 16,7-6 6-16,5 1-4 15,12-9-5 1,12-5-10-16,11-5-34 16,10-3-15-16,9 0-57 15</inkml:trace>
  <inkml:trace contextRef="#ctx0" brushRef="#br0" timeOffset="32827.9436">11176 13383 208 0,'-9'0'79'0,"9"2"-61"0,0 4 23 15,0-6 9-15,0 5-15 16,0 0-5-16,0 6-13 0,0 2-6 16,0 3-6-16,0 5-2 0,0 5 1 15,-3 4-2-15,0 1 1 16,0-2-2-16,0-2-1 15,3-6 3-15,0-8 0 16,3-5 3-16,3-8 3 16,0-8 0-16,0-5 2 15,-3-8-2-15,-3-3 0 16,-3 0-5-16,-3-2-1 16,-6-1-1-16,-3 1-2 15,-3 5 1-15,0 0-1 0,4 2 0 16,2 3 0-16,3 3-5 15,6 0-1-15,3 2-4 16,9-2 1-16,9 0-13 16,2-3-3-16,4 0-22 15,3 3-10-15,-3-1-43 16,-3 7-43 0,-4 4 54-16</inkml:trace>
  <inkml:trace contextRef="#ctx0" brushRef="#br0" timeOffset="33196.2861">11459 13306 264 0,'-3'-5'99'0,"-3"7"-77"0,-6 1 9 0,12-3 1 15,-6 5-16-15,0-2-3 16,-6 5-8-16,3 0-2 15,-3 8-1-15,-3-1-4 0,3 17 1 16,6 3 1-16,6-9 0 16,0-5-3-16,9 3 2 15,0-3 1-15,9-5 2 16,-3-3-1-16,3-7-1 16,-3-4 3-16,3-10 0 15,-3 0 5-15,-10-10 5 16,1 5-3-16,-12-11 0 0,1 5-6 15,-10-7-3-15,3 5-3 16,-3 0 1-16,0 2-6 16,3 3 0-16,3 3-21 15,3 2-7-15,0 1-22 16,6 4-9-16,0 4-41 16</inkml:trace>
  <inkml:trace contextRef="#ctx0" brushRef="#br0" timeOffset="33711.0525">11631 13311 200 0,'21'-21'74'0,"-21"21"-58"0,27-34 29 15,-21 31 9-15,6-13-13 16,0 3-3-16,9-19-9 0,-7 8-1 16,4-7-16-16,-3 4 9 0,-6-5 2 15,0 6-5-15,-12-3-3 16,0 5-4-16,-12 0-2 15,3 6-5-15,-9 2-1 16,7 3-6-16,-7 10 0 16,6 0-4-16,-3 19 2 15,3-3 3-15,6 30 1 16,3-9-4-16,3 30 1 16,0-14-3-16,9 16 2 15,-3-8 1-15,3 14 2 16,0-17-1-16,3 9 1 0,0-11 4 15,0-6 1 1,0-7-17-16,-3-8-7 0,0-6-10 16,-6-10-4-1,0 0-7-15,-6-24-3 0,0 5-5 16,-12-18 1-16,3 5 11 16,-6-8 6-16,3 3 21 15,3 0 8-15,4 3 30 16,8-1 14-16,0 3 11 15,12-2 5-15,-4 2-11 16,13-3-4-16,-3 3-21 16,15-2-10-16,-3 2-21 15,11-2-6-15,-8 4-115 16,-6 1-59-16,-3 2 87 16</inkml:trace>
  <inkml:trace contextRef="#ctx0" brushRef="#br0" timeOffset="34445.1625">11980 13134 292 0,'-3'-27'110'0,"6"22"-86"0,5-3-6 15,-2 8-10-15,3-2 0 16,0-1 5-16,0 3-4 15,3 0-1-15,-3 3-4 16,0 2 2-16,-3 5 0 0,0 6-2 16,0 6-1-16,0 4 1 15,0 8 2-15,-3 6-1 16,0 0 2-16,0 2-4 16,0 0-2-16,3 1 0 0,0-1-1 15,2-5 0-15,1-5 2 16,3-8-1-16,6-8 2 15,3-11-2-15,0-10-1 16,0-11 1-16,0-5-1 16,-7-6 2-16,-5 1 1 15,-3 2-1-15,-6 3 1 16,-3 5-2-16,-3 3-1 16,0 5 1-16,-3 2-1 15,4 6-3-15,-1 3 2 16,3 2-4-16,6 3 1 15,6 5 0-15,5 3-1 16,10 3 4-16,6 2 2 0,6 0-2 16,2-2 0-16,1-6 1 15,-3-8 2-15,0-10-1 16,-1-6 2-16,-8-7 0 16,-9-3 3-16,-6-3 8 15,-9-5 3-15,-9-6-6 16,-6-4-4-16,-6-6-7 15,0-3-2-15,0-2-4 16,0 5 1-16,10 8-10 16,2 8-6-16,6 7-13 15,3 9-3-15,3 8-25 16,-1 8-10-16,1-1-42 16</inkml:trace>
  <inkml:trace contextRef="#ctx0" brushRef="#br0" timeOffset="34772.6">13114 13002 280 0,'-21'-16'107'0,"21"16"-83"0,-12-3 8 0,12 3 1 16,-6 3-15-16,0-1 0 15,-6 4-6-15,0-4-2 16,-6 9-6-16,3 0-3 0,-5 12 2 0,2-4-2 16,-9 21 2-16,6-9-4 15,0 17-2-15,6-8 2 16,9 13 0-16,0-11 3 16,21 5 1-16,-3-7 3 15,21-5 1-15,-6-6-1 16,26-16 1-16,-8-3-17 15,3-15-8-15,-10 3-35 16,-20-12-16-16,-3 4-66 16</inkml:trace>
  <inkml:trace contextRef="#ctx0" brushRef="#br0" timeOffset="35328.2501">12852 14094 296 0,'-3'-2'110'0,"3"2"-86"0,18-11 9 0,-15 11 0 16,14-13-12-16,-2 2-2 15,15-20 0-15,-6 4 0 16,18-13-10-16,-10 6 6 0,13-11 2 15,-9 8-5-15,5-8 1 16,-8 8-10-16,0-3-2 0,-6 9-1 16,2-6 2-1,-2 10-3-15,0-2 0 0,-6 5-4 16,3 3 1-16,-7 2-3 16,1 6 2-16,-3 0 3 15,-3 5 1-15,-3 3-6 16,-9 5 0-16,0 0 3 15,-9 10 2-15,0-2 2 16,-9 11 0-16,3-3 0 16,1 5 0-16,2-3-3 15,3 4 2-15,3-4-1 16,12 1 0-16,-3-4 0 16,18-7 0-16,-4-2 2 0,16-12 0 15,-6 4 2-15,9-11 3 16,-7-1 2-16,1-2 1 15,-6 3 0-15,-9-3 2 16,0 3-7-16,-12 5-4 16,0 0-27-16,-6 8-9 15,0 0-60-15,12 3-28 16,0-1-3 0</inkml:trace>
  <inkml:trace contextRef="#ctx0" brushRef="#br0" timeOffset="35728.2783">13551 12769 320 0,'-21'-11'121'0,"21"11"-95"0,9 8 3 16,-9-8-6-16,12 5-11 16,-3 1-2-16,15 4-1 15,-3 1 1-15,23 10-5 16,-8-5-5-16,15 18-3 0,-10-7 2 0,13 47 2 15,-12-16 2-15,-13 45 1 16,-5-21-2-16,-30 35 1 16,3-27 0-16,-35 16 1 15,8-22-11-15,-27 11-3 16,13-23-39-16,2-11-18 16,9-14-73-1</inkml:trace>
  <inkml:trace contextRef="#ctx0" brushRef="#br0" timeOffset="36530.1337">14757 13301 296 0,'-6'-6'110'0,"3"9"-86"0,-6 0 13 0,6 2 2 16,-3 0-17-16,-3 3-2 16,0 0-14-16,-3 3-4 15,0 2-2-15,-3 5-3 0,-3 6 2 16,-2 5 1-16,-7 6 2 15,-3 2-14-15,0 0-5 16,1 0-51-16,2-5-22 16,9-3-36-1</inkml:trace>
  <inkml:trace contextRef="#ctx0" brushRef="#br0" timeOffset="36754.5355">14471 13354 280 0,'-6'-6'104'0,"6"6"-81"0,0 3 16 16,0-3 1-16,0 0-16 16,3 5-1-16,3 0-11 15,6 1-5-15,3 2-4 16,9 8-3-16,5 5 1 0,4 10-1 16,3 7 0-16,-1-1-5 15,-2 0-1-15,-3-6-28 16,-6-4-10-16,-6-9-68 15,2-7-59-15,1-14 64 16</inkml:trace>
  <inkml:trace contextRef="#ctx0" brushRef="#br0" timeOffset="37311.046">15010 13073 276 0,'-18'-13'104'0,"12"13"-81"0,-3 0 20 0,6 2 3 16,0 1-20-16,0 2-4 16,3 3-14-16,0 3-3 15,3 5-3-15,3 8-4 0,0-1 1 16,0-4 1-16,3 18 0 0,3 21-3 16,0 3 2-16,-3 5 3 15,-4-18 1-15,1-8-1 16,0 2 1-16,-3-8-2 15,3-7-1 1,3-6 3-16,0-13 2 0,0-19 2 16,-3-18 3-16,-6-11-3 15,-3-5-2-15,-9-10-2 16,-9-11-3-16,-8-6 1 16,5 19-1-16,3 8-3 15,-3 0 2-15,6 8-1 16,3 6 0-16,0-9 0 15,13 16 0-15,2 3-3 0,26 0 1 16,-5 2 0-16,36-2 2 16,-13 3-1-16,28 2 1 15,-16 3 2-15,10 10 2 16,-13 0 1-16,-8 6 1 16,-9 0-2-16,-24 7 1 15,0 1 0-15,-30 12 1 16,-21 9-2-16,3-8-2 15,7-5-10-15,-10-4-4 16,6-1-17-16,3-9-8 16,7 0-43-16,11-10-18 15,3 0-13 1</inkml:trace>
  <inkml:trace contextRef="#ctx0" brushRef="#br0" timeOffset="37867.5649">15932 12877 204 0,'3'-13'77'0,"-3"13"-60"0,0-5 30 0,0 5 10 16,-3 0-9-16,-3 0-4 15,-5 0-18-15,-4 2-6 0,-6 6-12 16,-6 3-5-16,-3 7 0 0,-2 9-2 15,-4 13-1-15,-3 10-2 16,12-3-1-16,7-7 2 16,-10 18 0-16,0 32-2 15,9 3 2-15,9-3 1 16,12-5 2-16,6-9-3 16,9-2 0-16,9-5 1 15,6-11 2-15,11-10-14 16,4-14-5-16,9-12-130 15</inkml:trace>
  <inkml:trace contextRef="#ctx0" brushRef="#br0" timeOffset="38977.6591">15906 13158 252 0,'-9'-29'96'0,"6"18"-75"0,-3 0 28 15,6 11 8-15,0-2-21 16,-3-3-5-16,3 2-17 15,0 0-4-15,0 3-6 16,0 3-3-16,3 5 0 0,0-3-6 16,3 16 1-16,3 16 0 0,3 3 2 15,-4 5 1-15,1 3 1 16,3 7 0-16,0 1 2 16,-3-3-1-16,0-8 2 15,0-8 0-15,-3-11 1 16,0-7-2-16,0-6 1 15,0-8 0-15,-3-7 3 16,0-9-5-16,0-8-1 16,-3-4 0-16,0-6 0 15,0 2-3-15,3 3 0 16,0 3 4-16,0 3 1 16,3 2-5-16,0 2 0 15,0 7-1-15,2 1-1 0,1 4 6 16,3 2 1-16,0 5-3 15,0 3-1-15,0 2-2 16,3 6 0-16,-3 3 3 16,3 2 2-16,-3 3-22 15,-1 0-8-15,-2-6-37 16,-3-7-15-16,0-3-39 16</inkml:trace>
  <inkml:trace contextRef="#ctx0" brushRef="#br0" timeOffset="39427.4547">16218 13388 228 0,'3'-16'85'0,"0"11"-66"0,-3-1 25 16,0 4 9-16,0 2-7 16,0 0-2-16,0 0-21 0,0 0-6 15,0 0-11-15,-3 5-4 0,0 3 1 16,3 3-7-16,0 5 1 15,3 5-1-15,3 8 2 16,3 3 3-16,0-1 2 16,3-2-4-16,0-5 1 15,0-5 0-15,0-6 0 16,-1-8 0-16,-2-7 0 16,0-1 0-16,0-10 2 15,0 2 3-15,-3-13 2 16,0-7-3-16,-3 1-3 15,-3 1-3-15,0 3-1 0,0 5 2 16,0 2 0-16,0 6-2 16,0 2 2-16,0 3-1 15,3 3-2-15,0 3 0 16,0 2 3-16,0 0 0 16,3 5 1-16,6 8 0 15,-3-2 0-15,0-1-3 16,3 9 2-16,-3-6-32 15,2 5-13-15,4 4-45 16,-6-9-18-16,-3-3 5 16</inkml:trace>
  <inkml:trace contextRef="#ctx0" brushRef="#br0" timeOffset="39760.5561">16662 13242 220 0,'0'-13'85'0,"0"13"-66"0,-3-2 27 16,0 2 11-16,0 0-17 0,-3 2-5 15,-6 1-16-15,-3 2-7 16,0 3-7-16,0 5-6 0,0 1 0 16,3 1 1-16,4-1 0 15,2 1-3-15,3-4 2 16,3-3-1-16,6 3-2 0,-1-1 3 15,7 1 0-15,0-3 1 16,3 0 0-16,-3 0 0 16,3 2 0-16,-3-2 0 15,0 5 0-15,-3-2 0 16,-3 5 0-16,0-3 2 16,-6 6 1-16,0-4-12 15,-12 4-7-15,3-3-20 16,-15 0-7-16,6-3-60 15,-12 0-51 1,-5-5 56-16</inkml:trace>
  <inkml:trace contextRef="#ctx0" brushRef="#br0" timeOffset="40711.0603">16703 13094 232 0,'3'-34'88'0,"-3"23"-69"0,3 1 30 0,-3 7 11 15,0-2-13-15,0-1-3 16,0 1-19-16,0 3-7 16,0-1-11-16,0 3-7 0,3 3-3 15,3 4 2-15,3 9 0 16,3 11-2-16,0 10 0 16,0 5 2-16,0 0 0 15,-3 6 1-15,-3-13 0 16,0-6 0-16,-3 10 2 15,0 14-1-15,0-8 2 16,0-8-2-16,2-8 2 0,1-10-4 16,0-9 0-16,0-7 1 15,0-8 2-15,0 2 1 16,0-13 1-16,0 3-5 16,-6-11 1-16,0 6-5 15,0-9-1-15,0 6 3 16,-3 0 1-16,3 5-1 15,0 3 0-15,0 0-1 16,9 5 3-16,-3 0-2 16,12 2 1-16,15 4 2 15,-7 2 0-15,-2 0 0 16,3 2 0-16,-3 1-3 16,-6 8 0-16,-3-3-7 0,-12 10-4 15,-15 9 3-15,-3-6 4 16,3-5 2-16,-18 5 3 15,-6 0-1-15,7-5 1 16,5-8 4-16,9-8 1 16,12-8-23-16,9-3-9 15,0 3-30-15,21-8-10 16,14-10-39 0</inkml:trace>
  <inkml:trace contextRef="#ctx0" brushRef="#br0" timeOffset="41926.8344">17203 13282 280 0,'-11'-5'107'0,"11"5"-83"0,-12 0 8 0,6 2 1 16,0 1-15-16,0 2-2 0,0 1-9 16,-3 4-5-16,3 1-1 15,0-3-1-15,0 8 0 0,0-3-3 16,0 13 2-16,3-2 1 15,3 8 0-15,0 5 0 16,6-5 0-16,3-11 2 16,0-11 1-16,0-2-4 15,6-10 1-15,6-9 6 16,-7-2 6-16,-2 2 3 16,0-7 0-16,0 2-5 15,-6-5-2-15,-3 2-2 0,-3-2-1 16,0 5-3-16,-3 0-2 15,3 3-2-15,-3 8 1 16,0 0-1-16,3 5 0 16,0 0 0-16,3 5-2 15,0 0 3-15,3 8 0 16,0-2-2-16,6 5 2 16,-3-3-1-16,9 3 0 15,-3-3 2-15,2-2 2 16,-2-3-1-16,3-8 2 15,-3 0 0-15,0-8 1 16,-3 2 4-16,-3-7 3 16,0 3-2-16,-6-9 2 15,-3 6-6-15,-3-3-3 0,3 3-4 16,-3 2-1-16,0 3-1 16,3 6 0-16,0-1 0 15,0 6 3-15,0-3-2 16,6 10 1-16,-3-2 2 15,6 5 0-15,0-2 0 16,2 5 2-16,1-3-3 16,0-2 0-16,-3-1 3 15,3-2 1-15,-3-3-4 16,0-5 1-16,0 0 0 16,0-8 2-16,-3 3-1 15,0-8-1-15,0 0 1 16,0-11 1-16,-3 5-1 0,0-2-1 15,-3 3 1-15,0 2-1 16,0 3-5-16,3 5 1 16,-3 2 0-16,3 12 2 15,0-1-1-15,3 8 1 16,-4-2 2-16,7 5 0 16,-3-3-7-16,6 3-3 15,0-3-10-15,3-2-5 16,0-3-13-16,3-6-4 15,-3 1 1-15,0-6 2 16,-1 1 15-16,-2-9 9 16,0 3 12-16,-3-5 4 15,-3 2 18-15,-3-2 10 16,0 2 5-16,-6 1 4 0,0 2-12 16,-3 3-6-16,3-1-11 15,-3 9-4-15,0-3-3 16,-3 8-2-16,3 0-2 15,-3 8 1-15,4-3 1 16,-1 11 0-16,3-6-3 16,6 6 2-16,-3-5 3 15,9-6 1-15,-1-3 1 16,10-10 2-16,-3 0 10 16,6-13 5-16,-3 3 2 15,0-22 1-15,-3 5-9 16,-3-28-4-16,-4 10-6 0,-8-19-4 15,0 14 0-15,-5-6-1 16,-1 11 0-16,0 6 2 16,0 7-6-16,-3 11-1 15,3 2-5-15,0 17 1 16,0-1 3-16,3 22 3 16,0-6 0-16,9 32 1 15,0-8 2-15,9 16 0 16,-3-11 0-16,5 8 0 15,-2-5-27-15,0 0-11 16,-3-8-69-16,-6-2-31 16,0-6 19-1</inkml:trace>
  <inkml:trace contextRef="#ctx0" brushRef="#br0" timeOffset="42377.1026">18492 13086 280 0,'-6'-26'104'0,"6"26"-81"0,-9-16 18 0,9 16 2 15,-6-3-21-15,0 1-7 16,-8 2-9-16,2 0-5 16,-9 8 0-16,3-3-1 0,-12 16 0 15,6-2-3-15,-8 18 0 16,-4 16-1-16,9 2 3 15,9-2 0-15,15-11 1 16,0-7 0-16,15 7 0 16,-3-8 8-16,15-4 5 15,-3-7-4-15,15-12-3 16,-10 0-6-16,10-19 0 0,-6 2-27 16,-6-12-9-16,-4 2-48 15,-11-3-21-15,-3 4-7 16</inkml:trace>
  <inkml:trace contextRef="#ctx0" brushRef="#br0" timeOffset="42926.6342">18221 13981 272 0,'-9'2'101'0,"9"-2"-78"0,6 6 13 0,-6-6 0 16,6-3-8-16,0 3 0 15,9-11-2-15,-3 1-1 16,18-14-14-16,-3 5 2 0,14-18 1 16,-5 6-1-16,15-17 0 15,-10 11-1-15,10-8 2 16,-12 8-7-16,-1-3-2 15,-5 11 1-15,-6 0 1 16,-3 5-3-16,-6 3-1 16,-4 3-1-16,-2 2-2 15,0 2-2-15,-3 4 1 0,-3-1-1 16,0 6 0 0,0 2-3-16,-6 3 1 0,0 0-3 15,-3 8 2-15,3 0 1 16,-9 5 2-16,0 1 1 15,-3 4 1-15,0-2-3 16,3 5 2-16,1-5-1 16,8 5-2-16,0-5 0 15,14 3 3-15,-2-6-5 16,21-8 2-16,-3 0 4 16,17-10 4-16,-8 0 1 15,3-11 0-15,-6 3-3 16,-13-11 1-16,-5 5-11 15,-21-2-2-15,3 3-17 0,-15 5-6 16,3 2-46-16,1 6-21 16,2-1-36-1</inkml:trace>
  <inkml:trace contextRef="#ctx0" brushRef="#br0" timeOffset="43293.6942">18805 12914 188 0,'-24'-10'71'0,"24"10"-55"0,-12-11 28 0,12 11 12 16,0-2-5-16,0-1 2 0,0 0-14 15,0 1-6-15,3-1-19 16,0 3-4-16,3 3-3 0,0-1-6 15,12 6 0-15,-6 0-6 16,12 16 1-16,-4-6 2 16,22 35 1-16,-6-10 1 15,17 28 0-15,-11-13 2 16,3 35 1-16,-10-22-1 16,-17 14 1-16,-3-16-2 15,-27 2 2-15,0-13-4 16,-20 6 0-16,5-11-26 15,-6-8-11-15,9-8-54 16,12-13-21-16,3-3-3 16</inkml:trace>
  <inkml:trace contextRef="#ctx0" brushRef="#br0" timeOffset="43885.1158">19722 13301 244 0,'0'-6'93'0,"-3"9"-72"0,3-3 25 0,0 0 7 16,0 0-20-16,0 5-7 16,0 1-13-16,-3 1-6 15,0 4-4-15,-3 2-5 0,-3 6 1 16,-6 7 3-16,-6 9 1 16,-3 7-4-16,-6 3 1 15,-2 0-2-15,2-3 0 0,6-2-29 16,3-8-14-16,6-6-43 15,7-10-17-15,8-8 4 16</inkml:trace>
  <inkml:trace contextRef="#ctx0" brushRef="#br0" timeOffset="44112.5162">19421 13369 304 0,'0'0'112'0,"0"0"-87"0,3 3 11 16,0 0-2-16,3-1-17 16,3 4-4-16,6 2-8 0,6 2-4 15,5 9 0 1,7 7 1-16,3 11 1 0,2 3-4 0,-2 2 1 16,-3 1-22-16,-3-9-10 15,-7-5-66-15,4-5-26 16,0-16 15-1</inkml:trace>
  <inkml:trace contextRef="#ctx0" brushRef="#br0" timeOffset="44893.1552">20302 12996 236 0,'-3'-18'90'0,"3"15"-70"0,0-2 24 16,0 5 4-16,0 0-10 0,0 0-2 15,0 0-16-15,0 0-7 16,6 5-8-16,0 6-4 0,0 5 2 16,0 10 0-16,0 14 1 15,3 7-5-15,-3 6-1 16,0 3 1-16,0 2 2 15,0 3 2-15,5-3 3 16,-2-5-5-16,0-11-3 16,-3-7 3-16,3-19 3 15,0-16 3 1,-3-14-3-16,-3-9-1 16,-3-9-1-16,-6-8-2 15,-3-10 1-15,-6-11-1 16,-3-2-3-16,-2-4 2 0,5 12 3 15,3 7 3-15,3 9-7 16,6 4 0-16,3 6-5 16,6 11 2-16,-3 2 3 15,15-3 1-15,17-5-2 16,-2 8 0-16,-6 6 2 16,18 2 2-16,-10 0-2 15,16 13 0-15,-9-2-1 16,5 13-2-16,7 10-6 15,-16 9-2-15,-17 2 0 16,-15 0 0-16,-15-3 9 16,-14-2 4-16,-16-3 0 15,-12-5-1-15,-2-6 3 16,2-4 0-16,9-4 7 0,7-2 4 16,8-3-5-16,6-5-3 15,9-2-17-15,9-4-5 16,12-4-54-16,9-1-24 15,6-5-31 1</inkml:trace>
  <inkml:trace contextRef="#ctx0" brushRef="#br0" timeOffset="45593.3013">21180 12875 212 0,'9'-14'82'0,"-6"17"-64"0,-3-6 15 16,0 3 4-16,0 0-10 15,0 0-1-15,-3 6-9 16,-3 2 0-16,-3 0-10 16,-6 5 0-16,-9 5 0 0,-2 9-1 15,-4 12 1-15,-3 14-4 16,6 6-2-16,7 1 0 15,5 7 1-15,12 9-3 16,9 4 0-16,9-1 1 16,8-5 2-16,10-10 1 15,0-11 1-15,0-11-22 16,-7-13-8-16,-2-10-66 0,-6-14-30 16,-3-18 19-1</inkml:trace>
  <inkml:trace contextRef="#ctx0" brushRef="#br0" timeOffset="46229.1242">21329 12856 220 0,'-21'-29'85'0,"18"26"-66"0,3 1 8 0,0 2 0 15,0 2-16-15,0 6-4 0,0 3-2 16,3 5-1-16,0 2-2 16,3 6-2-16,0 10 3 0,0 14 2 15,0 8 2 1,3-1 3-16,-3 1 4 0,0-3 1 16,0-3 3-16,0-5-10 15,3-3-2-15,-1-5 0 16,1-5 1-16,0-8-1 15,-3-11-1-15,0-2-3 16,0-9-2-16,0-4-2 16,-3-6 1-16,-3-5-1 15,-3-3 0-15,-3-5 2 16,0-3 2-16,0-5-1 0,0-1-1 16,0 4 5-16,3 8 4 15,0 2-3-15,6 0 2 16,0 3-5-16,6-3-2 15,0 2-3-15,12 4-1 16,-3 2-1-16,9 5 3 16,-3 3-2-16,5 11 1 15,-5-3 2-15,0 16 0 16,-6-3 0-16,-9 5 0 16,-3-2 0-16,-15 5 2 15,0-5-1-15,-12 0 2 16,3-3-2-16,-9-5 2 15,6-3 0-15,-2-5 1 0,5-3-2 16,0-7-2-16,-3-4-8 16,3-2-3-16,6-2-34 15,3-1-15-15,3 1-57 16,6 2-41 0,6 2 68-16</inkml:trace>
  <inkml:trace contextRef="#ctx0" brushRef="#br0" timeOffset="46543.3305">21755 13213 264 0,'-12'3'101'0,"12"-3"-78"0,-18 18 4 16,18-15-3-16,-6 8-14 15,0-1-3-15,-3 9-4 0,0-3-3 16,0 5 1-16,0-3-1 0,6 6 0 15,0-5 0-15,9-3 2 16,0-3-1-16,12-5-1 16,-3-3 5-16,9-8 1 15,-6 1 2-15,2-9 2 16,-5 3-3-16,-12-10-2 16,6 2-2-16,-21-16 0 15,3 8-13-15,-11-10-6 16,2 7-13-16,0-2-7 15,3 8-50 1,9 5-60-16,12-5 39 0</inkml:trace>
  <inkml:trace contextRef="#ctx0" brushRef="#br0" timeOffset="46768.3436">21909 12922 252 0,'-3'0'96'0,"3"0"-75"0,6 6 3 16,-6-6-2-16,6 5-3 15,0-3 1-15,3 9-11 16,3-3-3-16,3 13-4 16,-3-5 3-16,3 21 4 0,0-5-5 15,-3 18-2-15,-4-8 1 0,-2 11 2 16,0-8-2-16,0 3-2 15,-3-8-47-15,3-11-19 16,-3-5-60 0</inkml:trace>
  <inkml:trace contextRef="#ctx0" brushRef="#br0" timeOffset="47326.3039">21862 13039 272 0,'-36'-14'101'0,"36"14"-78"0,-12 0 6 0,12 0-2 16,0 3-9-16,0-3 2 16,9 5-5-16,-3 1-1 0,18 4-8 15,-6-2-2-15,26 0 2 0,-5 0-1 16,24-8 2-16,-13 0-4 16,13-8-2-16,-13 3 2 15,-2-8 0-15,-9 2 3 16,-10-7 3-16,-5 2-2 15,-12-8 1-15,-3 3-7 16,-12-6-3-16,0 6 1 16,-9 5 2-16,9 3-5 15,-6 8-1-15,0-1-3 16,0 12 2-16,3-1 2 16,3 11 2-16,0-3-1 15,6 19 1-15,0-6 2 0,3 22 2 16,0-8-1-16,6 10-1 15,-3-8 1-15,3 6-1 16,-3-6 2-16,0-5 3 16,0-5-4-16,-3-6-3 15,0-4 1-15,-3-9 0 16,6-3 3-16,0-10 1 16,-3 0-1-16,5-13 1 15,-2 3-4-15,3-9 0 16,-3 3-1-16,3 3 0 15,-3 0 0-15,3 2 0 16,-3 3 0-16,6 8-2 16,-3 0 0-16,6 11 3 15,-4-3-20-15,10 8-6 0,-3-3-63 16,9 8-29 0,-6-3 7-16</inkml:trace>
  <inkml:trace contextRef="#ctx0" brushRef="#br0" timeOffset="47976.6375">23142 13137 312 0,'0'-11'115'0,"3"14"-89"0,0 5-1 0,0 0-5 15,0 5-19-15,8 5-2 16,1 6 0-16,3 8 0 15,-3 2 1-15,3 3 0 0,-3 3 0 16,-3 0 2-16,0-3 1 16,-3-8 1-16,3-8 0 0,-3-5 13 15,0-11 6-15,-6-8-5 16,6-10-3-16,-6-5-4 16,-6-6-2-16,3-5-5 15,-6-11-3-15,-3-5-3 16,-6-5-1-16,3-3 2 15,0 8 2-15,3 5-5 16,3 9 1-16,15 7-4 16,3 10 0-16,-3 1 4 15,15 8 1-15,3 0-1 16,12 5 0-16,-4 0-1 16,4 10 0-16,6 9 5 15,-13 2 1-15,-17 5 0 16,-12 1 1-16,-12 2-4 0,-14 0-2 15,-10-2-3-15,0-6-1 16,9-5-7-16,4-6-2 16,14-5-13-16,6-7-7 15,12-6 6-15,11-8 3 16,10-8-15-16,3-2-8 16,9-1-22-1,-7 3-36-15,-2 3 34 16</inkml:trace>
  <inkml:trace contextRef="#ctx0" brushRef="#br0" timeOffset="48426.0172">23615 13041 236 0,'6'-5'90'0,"-6"5"-70"0,0 0 21 0,0 0 7 0,-3 3-15 15,-6-1-1-15,0 4-13 16,-12 2-1-16,9-1-11 15,0 1-6-15,-8 11-2 0,5-3 1 16,-3 8 0-16,3 10 0 16,12-2 0-16,6 2-3 15,15-10 2-15,12-5 1 16,-7-9 0-16,-2-2 0 16,15-8 2-16,-12 0 5 15,6-13 4-15,-10 2 0 16,1-13 1-16,-9 1-4 0,-9-12-3 15,0 6-5-15,-12-3 0 16,0 6 0-16,0 2 0 16,-3 6-5-16,3 4 1 15,6 4-3-15,0 4 2 16,0 4 3-16,9 10 3 16,-3-3-5-16,6 16-1 15,3-2-1-15,12 7 4 16,-9-2 3-16,12 2 4 15,-6-4-7-15,2-4 0 16,-2-5-29-16,0-10-11 16,-3 0-26-16,0-14-9 15,-3 0-36 1</inkml:trace>
  <inkml:trace contextRef="#ctx0" brushRef="#br0" timeOffset="48795.1218">24151 12893 204 0,'-15'-5'77'0,"15"5"-60"0,-6 0 30 16,6 0 10-16,-6 3-20 15,3-1-6-15,-6 1-17 16,3-1-6-16,-6 1-5 16,3 0-3-16,-6 2 3 0,0 0-2 15,7 3-1-15,-4-2-2 16,3 1-1-16,-3 1 2 15,12 0 2-15,-3 0 0 0,6 0-1 16,6 0-2-16,3 0-1 16,5-3 2-16,10 3 2 15,-6 0 0-15,9 3-1 16,-6-1-2-16,-1 4 1 16,1-4 1-16,-9 6 2 15,-3-3 1-15,-12 3 3 16,0-3-3-16,-21 6 0 15,9-6-1-15,-17 0 1 16,11-2-22-16,3-3-9 16,3-3-46-16,12-7-17 15,0-1-15 1</inkml:trace>
  <inkml:trace contextRef="#ctx0" brushRef="#br0" timeOffset="49159.1398">24475 12938 176 0,'15'-13'66'0,"-15"13"-52"0,18-11 28 16,-15 11 7-16,-3-2 0 15,6-1 3-15,-6 0-20 16,0 1-9-16,-12-1-14 16,3 0-4-16,-12 9 1 0,3-4-5 15,-8 9-3-15,5-3 1 16,0 8 0-16,0-3 1 15,12 3 0-15,0-3-3 0,12 0 2 16,0-2 1-16,9 0 0 16,6-4 2-16,6 1 1 15,2-2 1 1,7 4 0-16,-6-2-2 0,-3 5-2 16,-3-2 1-16,-1 8 1 15,-5-4-1-15,-12 7-1 16,-3-4-2-16,-21 6-1 15,4-6-58-15,-28 9-24 16,9-9-43 0</inkml:trace>
  <inkml:trace contextRef="#ctx0" brushRef="#br0" timeOffset="49620.405">21597 13660 160 0,'21'-23'63'0,"-15"17"-49"0,6-2 38 0,-7 6 15 15,1-1-11-15,0 0-3 16,0 1-15-16,-3-1-4 16,0 3-19-16,0 3-7 0,0 2-1 15,0 6-2-15,3 2 0 16,0 3-6-16,3 2 1 16,3 3 0-16,0-5 0 15,0-2-9-15,-3-4-2 0,0-5-40 16,-3-2-17-16,-3-6-71 15</inkml:trace>
  <inkml:trace contextRef="#ctx0" brushRef="#br0" timeOffset="49825.8587">21862 13573 220 0,'6'-10'82'0,"-3"10"-64"0,-3 0 35 16,0 0 11-16,0 0-20 15,0 5-7-15,0 0-20 16,0 3-6-16,0 3-7 0,0 2-3 16,3 3 2-16,3 2-2 0,0 3-1 15,2 6-50-15,1-6-24 16,0 0-64 0</inkml:trace>
  <inkml:trace contextRef="#ctx0" brushRef="#br0" timeOffset="50375.8095">21650 14245 236 0,'-3'3'88'0,"6"-3"-69"0,0-3 30 16,3 3 9-16,3-2-17 16,6-4-6-16,6-4-9 15,6-6-5-15,3-3-11 16,2 1 2-16,1-3 2 0,0-3-1 16,-3 5 2-16,-4-2-6 15,4 0-1-15,-3 0-4 16,0 0-1-16,-1-3-1 15,4 0-2-15,3 0 1 16,3 0-1-16,-1 3-3 16,-11 11 0-16,-3-1-3 0,-3 3-1 15,-3 3-5-15,-6 2 0 16,0 0-1-16,-12 6 3 16,-12 5 6-16,-6 3 2 15,0 2-1-15,0 3 2 16,3 0 1-16,1 2 0 15,5 1-3-15,3-1 2 16,3 1-1-16,6-1-2 16,6 1 0-16,6-3 3 15,8-6 0-15,4-5 3 16,-6 1-1-16,21-12-1 16,-9 4 1-16,5-11 1 15,-8 2-12-15,0-10-3 16,-6 5-51-16,-12-5-21 0,-3 2-49 15</inkml:trace>
  <inkml:trace contextRef="#ctx0" brushRef="#br0" timeOffset="50972.2243">22499 13523 220 0,'6'-13'85'0,"-6"13"-66"0,6-6 25 15,-6 6 7-15,0 0-13 16,0 0-4-16,0 0-18 15,0 0-5-15,0 8-7 16,0-2-3-16,-3 7 0 0,0 0-1 16,3 6 0-16,0-4 2 15,0 7 1-15,0-4-1 0,3-2-2 16,0-3-32-16,0 0-14 16,0-2-56-1,0-3-60-15,0 0 52 16</inkml:trace>
  <inkml:trace contextRef="#ctx0" brushRef="#br0" timeOffset="51158.7393">22662 13584 252 0,'0'-11'93'0,"0"11"-72"0,-3 0 18 0,3 0 5 16,0 0-19-16,0 0-6 15,0 5-11-15,0-2-6 16,-3 8-1-16,0-1-1 0,3 9 0 0,0-3-14 15,3 7-5-15,-3-4-67 16,3 7-31-16,0-7 11 16</inkml:trace>
  <inkml:trace contextRef="#ctx0" brushRef="#br0" timeOffset="51893.147">23171 13496 212 0,'-17'-18'79'0,"17"18"-61"0,-3-5 23 16,3 5 9-16,0 0-22 0,0 0-7 15,0 0-9-15,0 0-1 16,0 8-6-16,0-3-3 0,0 16 1 15,0-2-2-15,-3 20-1 16,0-7 1-16,-3 16 1 16,0-6-1-16,0 13-1 15,3-10-2-15,6 0 1 16,0-8 3-16,6-10 3 16,-3-6 0-16,3-13 2 15,-1-3-2-15,-5-13 0 16,0 0-1-16,-9-7 0 15,-2 1-5-15,-4-4-1 0,0 2 3 16,-6-3 1-16,3 6 0 16,0 0-2-16,6 2-2 15,3 6-1 1,0 0-1-16,6 2 3 0,0 1 2 16,15 2 4-16,-3 0 0 15,21 0 2-15,-6 0-4 16,17-3-2-16,-5 3 0 15,6-5-1-15,-4-1 2 16,-2 1 1-16,-9 0-1 16,-9-1 1-16,-1 1-4 15,-11 5 0-15,0 0 1 16,-18 5 2-16,6-2-3 0,-12 5 0 16,4 0 1-16,-4 5 0 15,0-2-3-15,15 10 0 16,-3-3-3-16,15 6 1 15,3-5 1-15,20-6 2 16,-5-2 1-16,12-9 1 16,-1 1 2-16,-11-8 3 15,0-1 4-15,-15-7 2 16,-3 2-8-16,-24-7-1 16,-3 2-11-16,-9-5-2 15,-3 5-23-15,7 3-8 16,2 2-93-1,18 9-43-15,0-1 91 0</inkml:trace>
  <inkml:trace contextRef="#ctx0" brushRef="#br0" timeOffset="53508.8283">23981 13735 212 0,'3'-6'82'0,"-3"6"-64"0,0 0 0 0,0 0-6 15,0 0 11-15,0 0 8 16,-3 6-12-16,0-4-3 16,-12 6-10-16,3 0-2 0,-9 5 0 15,4 1-2-15,-4 4-2 16,3-2-2-16,6 8 1 15,3-3 10-15,9 3 5 16,0-6 9-16,18-5 3 0,-6-2-7 16,27-16-4-16,-10 2 5 15,16-13 4-15,-9 3-4 16,-4-13 0-16,1 4-7 16,-15-17 0-16,0 7-6 15,-15-18-2-15,3 5-2 16,-12-3-3-16,3 11 1 15,-3 3-1-15,3 5-9 16,0 5-2-16,-3 5-7 16,6 9-4-16,0-1 5 15,9 14 3-15,-3-1 5 16,6 25 4-16,-3-6 0 16,6 19 1-16,-4-6 3 0,-2 6 0 15,3-6 3-15,-3 6 1 16,-3-11-1-16,3 0-2 15,-3-3 1-15,3-4 1 16,3-4-1-16,3-7 2 16,-3-1 0-16,0-7 3 15,8 0-3-15,-5-9 0 16,-3 1-1-16,0-6-2 16,-3 3 7-16,-6-2 3 15,6-1-8-15,-9 3 0 16,6 0-4-16,-3 3-2 15,0 3 3-15,-3 2 2 16,0 0-5-16,9 5 1 0,-9-3 1 16,12 6 1-16,-6-2-2 15,6 4 2-15,0-2 1 16,2 3 2-16,-2-3-1 16,6 0-1-16,-3-3 1 15,0-2 1-15,0-1 1 16,-3-2 1-16,3 0-2 15,-4-5 1-15,1 0-2 16,-3-6-1-16,0 3 1 16,0-5 1-16,-3 2-1 15,0 1 2-15,-3 2-4 16,-3 3 0-16,6-1-4 16,-3 4 1-16,-3-1 0 15,6 3 2-15,-3 0 1 16,0 3 1-16,-3-3 0 0,6 5 0 15,-3 0-3-15,6 6 2 16,-6-3 1-16,12 2 0 16,-6 1-3-16,5-3 2 15,-2 0-1-15,6-6-2 16,3 1 3-16,0-8 0 16,0-1 3-16,0-9 1 15,-4 1 1-15,-5-15 0 16,-3 5-2-16,-3-21-2 15,-3 6 1-15,-12-9-1 16,0 11-3-16,-3-5 2 0,1 7-1 16,-1 4 0-16,3 4-7 15,0 6-2-15,0 2 1 16,0 9 1-16,0 2 3 16,3 8 2-16,0 0-1 15,-3 13 4-15,6-2-2 16,-6 18 1-16,0-5 2 15,9 21 0-15,-3-8-3 16,12 10 2-16,0-7 1 16,18-3 2-16,-3-3-1 15,20-10-1-15,-11-5 1 16,18-6 1-16,-13-2 1 16,10-9 1-16,-15 1-2 0,0-11 1 15,-4 3-2-15,-8-11-1 16,-6 3 1-16,-12-3 1 15,6 2-3-15,-9 1 0 16,0-3 3-16,0 6 1 16,0 2-6-16,-6 3 0 15,3 2 1-15,0 6 1 16,-3-3 1-16,3 7 0 16,-3 1-3-16,3 11 0 15,0-6-1-15,3 3 3 16,0-3-2-16,6 0 1 15,3-2 6-15,12-3 2 16,-3 0 11-16,3-11 4 16,-1 1 2-16,1-17 1 15,-3 3-2-15,-9-23-2 0,0 4-8 16,-15-12-3-16,3 7-7 16,-18-18-2-16,3 10-7 15,-8-10 0-15,11 10-28 16,-3 3-12-16,9 8-39 15,0 16-18-15,6 2-33 16</inkml:trace>
  <inkml:trace contextRef="#ctx0" brushRef="#br0" timeOffset="54359.2085">22228 14454 192 0,'-9'0'71'0,"9"3"-55"0,-3-1 20 16,3-2 4-16,0 3-7 16,-3 2 0-16,-3 3-14 15,0 0-6-15,-3 3-8 16,0 5-2-16,0 5 3 0,0 8-3 15,0-3-2-15,6 6-3 0,6-5-1 16,6-6 2-16,6-5 2 16,9-6 11-16,6-4 4 15,0-9-1-15,-1-5 1 16,-5-5 0-16,-6-6-1 16,-6-5-7-16,-6-5-3 15,-6-2-3-15,-3 4 1 16,-6 3-2-16,0 3-1 15,0 5-2-15,3 6 1 16,3 2-4-16,3 2-1 16,6 1 3-16,6 3 3 15,6-1-1-15,6 0 0 16,5-2 1-16,4-3 0 0,-3 0 6 16,-3-2 6-16,-3-1-2 15,-7 3 0-15,-2 3-2 16,-6-1 0-16,-3 4-7 15,-6 2-2-15,0 8-3 16,0 2 3-16,0 6-2 16,3 3-1-16,0 2 0 15,3 3 3-15,3 2-2 16,0-2-1-16,0-3-13 16,0-2-6-16,0-6-26 15,-3-5-9-15,9-6-77 16</inkml:trace>
  <inkml:trace contextRef="#ctx0" brushRef="#br0" timeOffset="55824.9832">22930 14409 212 0,'-9'-5'79'0,"3"5"-61"0,-8-3 30 0,14 3 9 16,-6 0-23-16,-3 3-6 15,-3 2-13-15,0 3-2 16,-3 5-8-16,-3 6-3 0,6 5-1 16,0 5-4-16,3 0 2 15,6 3 1-15,3-3 0 16,6 0 0-16,6-8 0 16,6-5 8-16,9-8 5 0,6-11 0 15,2-10 2-15,1-8 3 16,0-16 3-16,-6-6-2 15,-4-4 0-15,-8-1-10 16,-6 1-5-16,-6-1-3 16,-6-2 1-16,-6 2-1 15,0 6-1-15,0 7-2 16,0 9 1-16,0 5-6 16,0 10 0-16,3 6-2 15,0 5 3-15,3 10 4 16,3 9 1-16,0 2-2 15,6 6 0-15,0 4 2 16,0 9 0-16,3 8 1 0,-3 2 2 16,0 0-3-16,0 0 0 15,0-7-8-15,-3-6-4 16,6-8 4 0,-3-8 5-16,2-5 3 0,4-11 1 15,0-7 0-15,3-9 2 16,-6-10 1-16,3 5 3 15,-6 3-1-15,-3-6 0 16,6-5-3-16,-9 9-2 16,0 1 1-16,0 4 1 15,-3 2-3-15,0 5-2 16,0 3 2-16,0 0 0 16,9 5-2-16,-4 3 2 0,4 3 1 15,-3-3 0-15,6 0 0 16,3 5 0-16,3 0-3 15,-3-2 0-15,-3-3 4 16,3-3 1-16,0 0 2 16,-4-5 0-16,-2 0-2 15,0-5-2-15,0 2 1 16,0-7-1-16,-6 2 0 16,6-3 2-16,-3 1-3 15,0-1 0-15,-6 3-1 16,6 3 0-16,-3 0 0 15,-3 5 0-15,6 0 2 16,-3 2 0-16,-3-2 0 0,3 8 0 16,0-2 0-16,3 4 0 15,3-2 0-15,0 3 0 16,0-3-3-16,8-3 2 16,-2-2 1-16,12-9 0 15,-6 1 0-15,9-14 0 16,-6 4 2-16,-4-15 3 15,1 7-2-15,0-12 0 16,-6 6 1-16,-9-13 2 16,0 7-3-16,-12-7 0 15,3 8-3-15,-9-1-1 16,3 9-1-16,0 5-2 16,0 2-2-16,0 14 1 15,3 2 1-15,0 16 2 0,3 1-1 16,3 9 1-16,0-4-9 15,3 18-5-15,-3-8 1 16,9 13 4-16,-6-7 6 16,6 2 5-16,3-5 1 15,3-6-1-15,0-5 3 16,12-10 0-16,-7-3-1 16,13-14 1-16,-6 1 2 15,3-11 2-15,-6 3-1 16,-4-5-1-16,1 2-1 15,-3 2 0-15,-6 1 0 16,-12 5 2-16,6 0-3 0,-12 6-2 16,0-1 0-16,-9 8-1 15,6-2-3-15,-3 8 0 16,0-3-1-16,4 7 3 16,-1-1-2-16,9 7 1 15,0-3-3-15,14 3 1 16,-2-5 4-16,12-2 2 15,-3-4 2-15,18-7 0 16,-10-1 2-16,1-9 1 16,-6-1 5-16,-3-11 3 15,-6 3-4-15,-9-10-1 16,-3 2-6-16,-12-8-3 16,0 6 0-16,-3-11 1 0,-3 8-12 15,12-8-6-15,-3 5-7 16,6-3-1-16,0 6 0 15,0-2 2-15,0 7-17 16,-12 0-4-16,6 5-22 16,-29 4-9-16,5 1-26 15</inkml:trace>
  <inkml:trace contextRef="#ctx0" brushRef="#br0" timeOffset="55985.5549">23249 13975 264 0,'-24'-13'99'0,"24"13"-77"0,-3 0 11 0,3 0 0 16,0 3-20-16,0-1-7 15,9 4-37-15,6 2-15 16,9-3-74-16,11 0-32 15</inkml:trace>
  <inkml:trace contextRef="#ctx0" brushRef="#br0" timeOffset="56624.8813">24419 14232 280 0,'-3'-5'104'0,"-3"2"-81"0,6 0 16 16,0 3 1-16,0 0-16 16,0 3-3-16,-3 0-12 0,-3 2-4 15,3 3-3 1,0 2-2-16,3 4 1 0,0 4-4 0,3 6 2 16,3 2 1-16,0 4 0 15,9-1 0-15,-4-3 2 16,4-2 1-16,3-8 1 15,0-6-2-15,-3-7 1 16,-6-3 2-16,12-11 2 16,-6 1 1-16,-4-11 0 15,1 2-2-15,-6-7-1 16,-3 2-3-16,-3-5 1 16,0 5-4-16,-3 0-2 15,-3 6 2-15,6 2 0 0,0 3-4 16,9 7 1-16,-6 1 0 15,18 5-1-15,-6 0 4 16,21 3 0-16,-6-1-6 16,5 4 0-16,-5-1 9 15,-6 3 6 1,3 0-6-16,-21 2 0 0,2-2-9 16,-19 6-3-16,-1-1-30 15,-27 0-11-15,9-2-91 16</inkml:trace>
  <inkml:trace contextRef="#ctx0" brushRef="#br0" timeOffset="56781.3323">24502 14081 268 0,'-27'-13'101'0,"27"13"-78"0,-18-3 28 0,18 3 8 16,-3 3-31-16,0-3-10 15,3 3-12-15,0-1-3 16,6 3-1-16,6 1-61 0,6-4-25 16,-6 1-53-1</inkml:trace>
  <inkml:trace contextRef="#ctx0" brushRef="#br0" timeOffset="57424.8717">22841 15198 292 0,'-12'-6'110'0,"12"4"-86"0,-3-1 18 15,3 3 1-15,0 0-10 16,0 0-2-16,3 0-6 0,-3 0-4 16,9 0-11-1,0-3-4-15,6 1 0 0,3-1-3 0,11-5-2 16,7-5 0-16,6-8-1 15,8-8 0-15,7-11 0 16,-3-5 0-16,-4 8 2 16,-8 3-1-16,-9 7-1 15,-10 6 1-15,-5 5-1 16,-6 3 0-16,-3 5 0 16,-9 3-3-16,-3 5 2 15,-3 2-4-15,0 4 1 16,0-1 0-16,-3 3-1 15,6 0 4-15,-3 2 0 0,-5 4-2 16,8 1 2-16,-3 4-1 16,3 5 0-16,0 2 0 15,6-2-2-15,6 0 3 16,5 0 0-16,10-6 1 16,6-5 0-16,6-7-3 15,5-6 2-15,4-11 1 16,-9-2 2-16,2-3-10 15,-11-5-2-15,-6 2-22 16,-9 6-9-16,-9 3-36 16,3 4-15-16</inkml:trace>
  <inkml:trace contextRef="#ctx0" brushRef="#br0" timeOffset="58025.2706">23564 15211 276 0,'12'-8'104'0,"-9"8"-81"0,6-3 20 0,0 3 3 15,-3 0-7-15,0 0 2 0,0 0-17 16,3 0-4-16,-3-2-12 16,9-4-3-16,0 1 1 0,2-5 1 15,4-4 3-15,3-4-3 16,0-3-2-16,0-3-2 16,-3-3 0-16,5 1-4 15,-2 2 0-15,-3 0-1 16,0 6 0-16,0 2-3 15,2 3 1-15,-5 2-9 16,-3 3-2-16,-3 3 3 16,-3 0 3-16,0-1 5 15,-6 4 2-15,-3 2-1 16,-3 2 0-16,-3 4-3 0,3 1-1 16,-6 4 4-1,-3 5 3-15,0 5-4 0,-3 3 1 16,1 0 1-16,-1 0 1 15,0 2 1-15,3-5 0 16,3-2 0-16,3-3 0 16,12-3 0-16,6-3 0 15,9-4 4-15,8-6 2 16,13-3-2-16,12-5-3 16,2-3 0-16,4-4 1 15,-7-4-17-15,-11-5-6 16,-3-7-78-16,-10 7-33 15,-8 0 8-15</inkml:trace>
  <inkml:trace contextRef="#ctx0" brushRef="#br0" timeOffset="58408.6576">24812 14057 252 0,'-6'-2'93'0,"6"2"-72"0,6 5 9 0,-6-5-1 16,2 5 0-16,-2-2 2 16,9 7-12-16,0-2-4 15,3 11-9-15,0-3-2 0,18 16 2 16,-9-9-3-16,9 30 0 16,-1-10-1-16,1 33 1 15,-9-15-2-15,-12 29 2 16,-9-18 0-16,-30 31 1 15,6-24-33-15,-44 6-13 16,14-19-54-16,-32 0-23 0,-6 0 13 16</inkml:trace>
  <inkml:trace contextRef="#ctx0" brushRef="#br0" timeOffset="62691.2432">749 14751 212 0,'-15'0'82'0,"9"0"-64"0,-3 2 18 15,6 1 4-15,-6 2-17 16,0 0-2-16,-3 6-13 15,1 2-5-15,-1 8-2 16,-3 11-4-16,0 10 2 0,-3 9 1 16,0 2 0-16,3 8 0 15,-3 13 0-15,9 0-3 0,9-3 2 16,9-5-1-16,12 0 0 16,9-13 2-16,9-10 0 15,2-12 0-15,19-15 2 16,2-8 5-16,1-18 6 15,-7-12-1-15,-5-7 1 16,-18 0 8-16,-9 0 4 16,-15 0-9-16,-12-3-4 15,-9 3-7-15,-9 0-4 16,-9 3 0-16,-6 4-1 16,1 4 0-16,5 2 2 15,3 0-3-15,6 3 0 16,9 0-1-16,6 2 0 15,12-2-3-15,6 0 1 0,15-1 2 16,3 1 3-16,6 0-18 16,2 2-8-16,1 1-82 15,-9 2-74 1,-1 0 56-16</inkml:trace>
  <inkml:trace contextRef="#ctx0" brushRef="#br0">1130 15214 220 0,'-12'0'82'0,"12"5"-64"0,3 3 7 0,0-3-3 16,3 0-6-16,3 1 1 15,-3-6-3 1,9-3-1-16,6-5-7 0,-1-5 3 0,10-6 3 15,0-2 0-15,-6-3 1 16,-3 3-1-16,-10 0 2 16,-8 0-3-16,-8 5-1 15,-10 5-6-15,-3 6-3 16,-3 10 0-16,-6 6-1 16,3 5-5-16,4 5 1 15,5 3 0-15,9 2 2 16,0 6 1-16,12 0 1 0,0 0-3 15,9-3 2-15,5-3-1 16,4-5 0-16,3-2 2 16,3-9 2-16,2-7-1 15,1-11-1-15,3-10 3 16,-3-9 0-16,-4-2 7 16,1-3 6-16,-9 0 1 15,-12-2-1-15,-6 2-6 16,-3 3-2-16,-3 3-4 15,-3 5-3-15,3 5 2 16,-9 0 0-16,3 8-4 16,0 8-1-16,3 5-2 15,3 6 3-15,6 7-2 16,3 1 1-16,12 2 2 0,3 3 0 16,0 0-3-16,0-1 2 15,2-1 1-15,4-4 2 16,-9-5-1-16,3-5 2 15,0-5-2-15,-9-6-1 16,-3-5 3-16,0-2 0 16,-9-3-1-16,0-3 1 15,-9 0-2-15,3-3 2 16,-3-2-4-16,3 0-2 16,-3-3 2-16,9 3 2 15,0 0-2-15,0 2-2 16,0 3-1-16,9 6 3 15,-3 2-2-15,3 3 1 0,6 5 0 16,-4 5 0-16,1 5 2 16,6 4 0-16,3 4-3 15,9 6 2-15,0-3 1 16,-1 0 2-16,13-2-1 16,-3-9-1-16,2-7-2 15,4-8 1-15,3-6 3 16,-7-7 1-16,-2-6-4 15,-6-5 1-15,-12 2 0 16,-10-2 2-16,-5 3-1 16,-17 2-1-16,-4 3-4 15,-9 5-2-15,-3 8 0 16,-3 5 4-16,1 9-1 0,2 4 1 16,6 6 0-16,12 3-2 15,0 2 3 1,18 3 0-16,-3-1-4 0,9-1 1 15,6 1 2-15,2-7 1 16,7 0 1-16,3-3 0 16,3-2 2-16,2-6 1 15,-2-5-32-15,6-8-15 16</inkml:trace>
  <inkml:trace contextRef="#ctx0" brushRef="#br0" timeOffset="64424.1489">2541 14843 244 0,'-24'-13'90'0,"12"13"-70"0,-3 0 21 0,9 3 4 0,0 2-19 16,0 0-7-16,0 3-11 15,0 0-6-15,6 5-1 16,6 0-4-16,0 6 2 0,6 2 1 16,3 0 0-16,6 0 0 15,0-2 0-15,0 0 2 16,-3-6 1-16,-1-3 1 15,-8-2 2-15,3-8 17 16,-9-5-6 0,-3-8-2-16,0-8-4 15,-3-9-2-15,-3-4-1 16,0-3 2-16,-3 3-5 16,0 2-3-16,1 3-4 15,2 8-1-15,0 2-7 0,6 6-2 16,0 2-20-16,3 3-6 15,9 6-21-15,8-1-7 16,13 0-58 0</inkml:trace>
  <inkml:trace contextRef="#ctx0" brushRef="#br0" timeOffset="65057.7765">3080 14716 212 0,'-33'5'82'0,"24"1"-64"0,0-4 20 0,6 1 3 0,0 0-19 16,-3-1-7-16,0 1-5 15,0 2-2-15,-3 1-4 16,0 1-3-16,0 7 0 16,-2 4-4-16,-1 11 0 0,3 6 2 15,6 2 0-15,3 2-2 16,6-2 2-16,3-7 1 15,5-7 0-15,4-9 15 16,0-9 7-16,3-8-4 16,3-5-3-16,0-8-4 15,-6-5 0-15,-7-5 3 16,-5-3 3-16,-6 0-9 16,-6 2-2-16,-3 3-4 15,-2 6-2-15,-1 2-2 0,-3 5-1 16,3 3-1-16,3 6 3 15,3 2-2-15,0 5-1 16,6 3 0-16,3 3 3 16,3-1 0-16,6 3 3 15,6 1-3-15,12 2 0 16,2-3 1-16,10-5 0 16,3-6 0-16,-1-7 0 15,4-11 0-15,-4-8 2 16,-2-5 1-16,-3-2 1 15,-6-4-2-15,-10-5 1 16,-11-2 0-16,-9-3 1 16,-9-3 0-16,-6 6 0 0,-5 5-2 15,-10 8-2-15,-3 8-4 16,3 10 0-16,6 14-3 16,4 13 0-16,8 10 4 15,9 9 1-15,9 4-1 16,8 6 2-16,7-5-4 15,9-3-1-15,6-3-17 16,5-4-8-16,4-7-63 16,-3-4-26-16,-10-6 11 15</inkml:trace>
  <inkml:trace contextRef="#ctx0" brushRef="#br0" timeOffset="65707.0316">4080 14671 36 0,'3'-5'16'0,"0"8"-12"0,0-1 47 0,-3-2 20 16,-3 5 11-16,0 1 3 16,-3-1-25-16,0 3-12 15,3 3-27-15,3 7-13 0,3 11-4 0,6 11-3 16,6 7 2-16,8 4-4 16,4-1 0-1,3-5 1-15,-3-5 0 0,-3-3 2 16,-4-11 3-16,-5-7 0 15,-6-9 0-15,-3-10-1 16,-9-8 0-16,-6-10-2 16,-6-11 1-16,-5-16-2 15,-10-6-1-15,-3-1 1 16,-3 1-1-16,-2 1-3 16,2 5 2-16,6 5 1 15,6 9 0-15,6 4-3 16,7 3 2-16,8 6-4 0,9 2 1 15,8-3 0-15,13 6 2 16,12 0 1-16,6 2 1 16,5 3 0-16,-2 6 0 15,-7 2 0-15,-5 8 0 16,-12 2 2-16,-12 9 1 16,-12 5-1-16,-15-1 1 15,-9-1-2-15,-6-4 2 16,1-2 0-16,2-5 1 15,6-6-2-15,9-5-2 16,9-3-17-16,12-5-6 16,12-8-35-16,9-2-13 15,2-3-45-15,4 2-16 16,0 6 70-16</inkml:trace>
  <inkml:trace contextRef="#ctx0" brushRef="#br0" timeOffset="66457.2971">4505 14542 244 0,'0'-8'90'0,"0"5"-70"0,-3 0 28 16,3 3 7-16,0 0-16 16,-3 0-2-16,0 0-20 15,0 3-5-15,-2 2-8 16,-4 6-3-16,0 5 0 0,-3 2-4 16,3 6 2-16,0 0-1 15,6-3 0-15,6-2 0 16,6-4 0-16,9-4 2 15,6-8 0-15,5-6 2 0,4-5 1 16,-3-8-4-16,-6 0 1 16,-7-5 2-16,-5 0 3 15,-6-3-2-15,-9 0 0 16,-6 3-1-16,-2 3-2 16,-4 2-4-16,3 5 0 15,3 3-3-15,3 3 0 16,6 2-1-16,6 1 2 15,9-1 2-15,3 0 2 16,5-2 1-16,7-3 1 16,-3 0 0-16,0-2 0 15,-4 2 2-15,-2 0 1 0,-3 0-4 16,-3 3 1 0,-3 5 2-16,-3 2 1 0,-3 9-1 15,0 5-2-15,-3 5-2 16,0 8 1-16,0 8 1 15,3 3 0-15,0 5 0 16,3 2 0-16,0 1 0 16,-1-3 0-16,1-5 0 15,0-9 0-15,0-7 2 16,-3-8 1-16,0-11 1 16,-3-10 2-1,-3-8-3-15,-3-8-2 0,-3-6 4 16,-3-5 4-16,-3-5-3 0,-3-8 2 15,-2-2-7-15,-1-6-3 16,0 3 1-16,0 5 2 16,3 5-5-16,6 5 1 15,6 6-4-15,6 6 0 16,6 1 4-16,9 1 1 16,9 0 2-16,9 0 0 15,8 5-3-15,7 3 2 16,-1 7-1-16,-5 6 0 15,-9 6 0-15,-12 4 0 16,-16 4 2-16,-13 7 0 16,-16 8-7-16,-12 5-3 15,-9-2-5-15,1-6-2 0,2-7-30 16,6-8-12 0,12-9-64-16</inkml:trace>
  <inkml:trace contextRef="#ctx0" brushRef="#br0" timeOffset="67407.1765">1407 16013 260 0,'-36'2'99'0,"21"4"-77"0,-9-1-2 0,15 0-7 16,-2-2-9-16,-1 7-3 15,3-2 0-15,0 3-1 16,-3 5 0-16,3 8-3 0,0 5 0 0,3 13 2 16,6 0 0-16,3-2 1 15,9 2 2-15,3-13 10 16,9-2 4-16,8-6 6 15,4-10 1-15,9-14-1 16,-7-13-2-16,4-13-6 16,-6-8-1-16,-9-3-2 15,-10 1 1-15,-5-1-4 16,-18 3-3-16,-8-3-2 16,-13 8-3-16,-6 3 1 15,-6 6 1-15,7 9-6 16,2 1-1-16,9 5 2 15,0 3 1-15,21-6-7 16,3 6 3 0,15-3 0-16,12 0 4 0,5-5 1 15,4 0 1-15,9-1 2 16,2-9-1-16,-5-12-1 16,3-7 3-16,-4 0 0 15,-8 2 3-15,-6 3 3 16,-15-3-2-16,-6 3-2 15,-12 3 0-15,-9 5-1 16,-6 5-5-16,-3 3 1 16,-6 10-2-16,6 8 0 15,7 11 0-15,-4 13 0 16,9 3-3-16,6 21 1 16,3 16 2-16,9 11 3 15,12 4-2-15,5 14-2 0,10 13-1 16,-3-2 0-16,5-8 3 15,1-3 0-15,-12-3-4 16,-3-10 1-16,-3-9-3 16,-1-15 2-16,-8-13-13 15,6-32-20 1,-6-21 4-16,0-11 17 16,0-24 10-16,-6-7 6 15,3-14 1-15,-9 8 4 16,0 8 5-16,0 5-7 15,0 11-1-15,0 3-47 16,9 5-20-16,12-3-45 16</inkml:trace>
  <inkml:trace contextRef="#ctx0" brushRef="#br0" timeOffset="70072.8624">2529 15478 204 0,'3'-45'77'0,"0"40"-60"0,-3-3 6 16,0 5-1-16,0 1 3 15,-3-1 5-15,-3 3-3 16,-3 3 1-16,-6 2-16 15,-3 3-2-15,0 5 0 0,-2 8-4 16,-4 3 2-16,3 5-5 0,3 8-2 16,3 8-3-16,3 11 1 15,6 2-1-15,9 0 0 16,9-2 2-16,6-3 0 16,15-3-3-16,-3-10 2 15,11-9 12 1,7-15 5-16,5-10-4 0,7-12-2 15,-6-12-1-15,-1-11 1 16,-11-3 1-16,-12 0 3 16,-13-2-1-16,-8 2 2 15,-9 3-8-15,-9 2-4 16,-8 6-2-16,-4 8-1 16,-3 5-5-16,0 13 1 15,0 3-3-15,4 13 2 16,5 1-2-16,6 1 0 0,3 1 1 15,6 3 2-15,6-1 2 16,3-2 1-16,3 0 1 16,2-3 0-16,4-3 0 15,0-4 0-15,0-6-3 16,0-6 2-16,6-2 3 16,-9-8 1-16,-1-8 1 15,-2-5 0-15,-3-5-2 16,-9 5-2-16,-6-3 3 15,0 0 0-15,-3 6-4 16,0 2 1-16,1 5 0 16,-1 6 0-16,0 0 0 15,0 12 0-15,3-1-3 0,3 7 0 16,6 0-1-16,3 3 3 16,3 0-2-16,6 0 1 15,5 0 2-15,4-3 0 16,3-8 0-16,0-5 0 15,0-10 2-15,-1-4 1 16,1-12 1-16,-3-6 0 16,-6-2 2-16,-6 2 3 15,0 0-4-15,-12 3-3 16,-6 5 1-16,0 6 0 16,0 2-4-16,0 5 1 15,0 6 0-15,0 2 0 16,3 3-5-16,3 0 1 0,3 6 2 15,3 2 1-15,3 2-2 16,3 4 0-16,9-1 4 16,-1 3 1-16,4-3 0 15,0 5-2-15,0-4 1 16,0-6-1-16,-4-3 0 16,-2-5 0-16,-3-5 0 15,0-3 2-15,-3-6-1 16,-6 1 2-16,0-3-2 15,-3 0 2-15,-3 1-4 16,0-1 0-16,-3 0 1 16,0 3 0-16,3 2 0 0,0 0 0 15,0 3-3-15,3 3 0 16,0 0 2-16,0 2 0 16,0 1-2-16,0 2 2 15,3 0 1 1,3 5 2-16,0 0-3 0,3 3-2 15,5 0 2-15,1 0 2 16,0-3 0-16,0-2-1 16,0 0 1-16,0-3-1 15,-3-3 2-15,-3 0 1 16,-4-2-1-16,1 0 1 16,-3-1-2-16,-3 1-1 15,-3-3 1-15,0 0-1 0,-3 3-3 16,0-3 2-16,0 0 3 15,3 0 1-15,0 0-4 16,3 0 1-16,3 0-2 16,0 3-2-16,3-3 0 15,0 8 3-15,3 0-2 16,3 5 1-16,0 1 2 16,3 2 2-16,-1 2-3 15,7 1-2-15,0 2 4 16,6-2 1-16,0-1 0 15,2-5-2-15,1-5 1 16,0-5-1-16,-3-8 0 16,2-3 0-16,-8-2-3 15,-6-4 2-15,-6-1 3 0,-6 1 1 16,-6 1-4-16,-3 3 1 16,-6-1-2-16,-3 14 0 15,-3 0 0-15,0 5 0 16,-5 5 0-16,2 5 0 15,3 4-3-15,3 2-1 16,9-1 0-16,3 1 2 16,6-2-1-16,6 1 4 15,3-4-2-15,5 0 1 16,-2-6 2-16,3 0 2 16,0-5-1-16,0 0-1 15,0-2-2-15,-3-4 1 16,-4-2 3-16,-2 0 1 15,-3-2-1-15,-3-6-2 0,-6 0 3 16,0 0 2-16,-3 0-4 16,0 0-3-16,0 3 1 15,0 3 0-15,0 2-4 16,0 5 1-16,3 3 0 16,3 5 2-16,6 3-1 15,3 0 1-15,6 5 2 16,6-2 0-16,3 0 0 15,8-4 2-15,7-1-3 16,3-9-2-16,-1-5 2 16,4-10 2-16,0-6 0 15,-4-5-1-15,-5-3 3 16,-6 0 0-16,-13 6-1 0,-5-1-2 16,-9 6 3-1,-9 3 0-15,-9 4-4 0,-5 6 1 16,-4 8-2-16,0 6 0 15,0 7 0-15,3 6-2 16,3 2-2-16,6 3 1 16,6 2-2-16,6-2 2 15,9-3 3-15,9-8 1 16,9-8 1-16,6-7 2 16,2-11 1-16,1-9 3 15,-3-1 1-15,-1-6 1 16,-5-3 2-16,-9 0 4 15,-9-5-4-15,-9-3 0 0,-6 1-6 16,-6-1-3-16,-6-2 0 16,0 7 1-16,-3 6-3 15,4 8 0-15,2 5-4 16,3 8 1-16,0 5-7 16,3 11-1-1,3 6 5-15,3 4 3 0,6 6 1 16,3 2-1-16,6 4 3 15,2 1 0-15,7 1-2 16,3 0 2-16,3 0 3 16,3-6 1-16,5-5-1 15,4-8 1-15,0-7-4 16,-1-9 0-16,1-5 1 0,-3-3 2 16,-7-2 1-16,-5-3 1 15,-6-2-2-15,-6-1 1 16,-9 1-2-16,-3 2 2 15,-6 3-4-15,-6 2 0 16,-3 6 1-16,-6 5 0 16,-6 5-7-16,1 3-3 15,2 3 1-15,3-1 3 16,6 3 1-16,3 1 0 16,9-1 6-16,9 0 1 15,6-2-3-15,12-6 1 16,5-2 0-16,1-6 2 15,0 0 5-15,-3-5 6 16,-4 1-1-16,-5-4 1 16,-6 0-1-16,-3-2 0 0,-9 0-6 15,-6-3-2-15,-3 3-2 16,-3 2 1-16,0 3-4 16,3 3-2-16,0 2-1 15,3 6 0-15,6 2 0 16,3 3 3-16,6 3-2 15,3-1-1-15,3 1 0 16,3 0 3-16,3-4 2 16,8-1 2-16,4-1-8 15,6-2-2-15,-1-3-56 16,4-3-25-16,-3 3-52 16</inkml:trace>
  <inkml:trace contextRef="#ctx0" brushRef="#br0" timeOffset="72672.9224">2821 16253 232 0,'-6'0'88'0,"3"0"-69"0,-3 0 11 0,3 0 1 15,0 0-6-15,-3 3 0 16,0-3-9-16,-3 5-3 16,3 1-7-16,-3 2 0 0,-3 5 1 15,-3 5-3-15,-3 3-1 16,-2 6 1-16,-1 5 0 15,3 5-2-15,0 10 1 16,3 6-2-16,6 3-1 16,9-1 1-16,3-2-1 15,12-8 0-15,6-2 0 16,6-14 8-16,8-3 5 16,-2-13-2-16,3-2-1 0,0-11-2 15,-1-11 2 1,-2 3-5-16,-3-5-3 0,-3 0-1 15,-4 2 1-15,-8 1-23 16,-3-1-8-16,0 6-35 16,0-3-11-16</inkml:trace>
  <inkml:trace contextRef="#ctx0" brushRef="#br0" timeOffset="73670.3349">3237 16491 232 0,'-3'-13'88'0,"3"8"-69"0,-3 2 24 0,3 3 7 16,-3 0-13-16,0 0-3 15,-2 0-18-15,-4 3-7 16,0 2-6-16,0 1-3 0,0-1 3 16,0 3-7-16,3-3 1 15,0 0 3-15,3-2 2 16,3-3-3-16,0 0 1 16,6-3 0-16,3 1 2 0,-9-1-1 15,3-2-1-15,-3 5 1 16,0-3 1-16,-3 3-1 15,-3 3-1-15,-3 2 1 16,-3 3-1-16,0 5 0 16,0 0 0-16,3 9-3 15,0-1 2-15,3 3 1 16,3-1 0-16,3 4-3 16,3-3 0-16,3-3 4 15,6-3 1-15,3-2-5 16,0-5 0-16,3-9 3 15,3-4 4-15,3-9 5 16,-4-7 2-16,1-3 3 16,-6-3 2-16,-3 0-3 0,-6 0 0 15,-6 3-5-15,-3 2 0 16,-6 1-5-16,-3 5 0 16,0 5-1-16,0 0-2 15,3-3-2-15,1 9-1 16,5-1-1-16,3 3 3 15,5 5-2-15,4 1 1 16,3 1 0-16,6 4 0 16,3 2 2-16,3 3 2 15,0-3-3-15,-1 1-2 16,-2-4 2-16,0-5 2 16,-3-5 2-16,0-5 1 0,-3-5-2 15,0-6 1-15,0-3-2 16,-7-2 2-1,1 3 2-15,-6-4 4 0,-3-1-2 16,0 7-2-16,-3-3-2 16,0 6-3-16,0-3-2 15,3 13-5 1,0 3-1-16,6 8 6 16,3 6 3-16,6-1-4 15,3 0 0-15,3 3 3 16,3 0 2-16,-1-3 0 15,1 0-2-15,0-5-2 16,-9-3 1-16,-3-5 5 0,-3 0 2 16,-3-5-2-16,-6-3-1 15,-6-5-1-15,-3 0 1 16,-3-3-2-16,0-3-1 16,-3-4 1-16,3 1-1 15,0 1-5 1,6 3 1-16,3-1 2 0,3 1 3 15,3 2-9-15,3 3-4 16,3 2-25-16,3-2-11 16,3 5-39-16,3 0-15 15,6 3-21 1</inkml:trace>
  <inkml:trace contextRef="#ctx0" brushRef="#br0" timeOffset="74061.2972">3871 16280 304 0,'-6'-3'115'0,"6"6"-89"0,-3-1 14 16,3-2 3-16,0 0-20 15,0 6-4-15,0-1-10 16,3 3-4-16,3 0-2 16,0 3-3-16,3 2 1 0,0 3-1 15,0 2 0-15,3 1 0 16,3 4 0-16,0-7 2 15,0 3 1-15,-3-11-1 16,-1 0 1-16,1-8 0 16,-3-8 3-16,-3 0-3 0,-6-11-2 15,-3-2 0-15,-3-3-1 16,-3-2 0-16,-2-3 0 16,2 0 0-16,0 0 0 15,0 5-3-15,3 3 2 16,3 2-4-16,3 3 1 15,6 0-14-15,3 3-3 16,3 0-7-16,2 0 0 16,4 5-29-16,0-3-11 15,0 1-43 1,0 2-29-16,0 5 64 16</inkml:trace>
  <inkml:trace contextRef="#ctx0" brushRef="#br0" timeOffset="74300.9693">4169 16124 236 0,'3'5'88'0,"0"-2"-69"0,0 2 28 0,-3-5 10 0,3 5-15 16,0-2-1-16,0 5-15 15,3-3-7-15,0 8-10 16,0 1-4-16,0 4-1 0,0 3 0 16,0 6 0-16,0 2-2 15,0 0-2-15,2-3 1 16,7-7 1-16,3-1-3 15,3-10-2-15,3-10-16 16,0-12-7-16,-1-9-9 16,-5 2-4-16,-6-6-20 15,-12-2-10-15,-3 5-47 16</inkml:trace>
  <inkml:trace contextRef="#ctx0" brushRef="#br0" timeOffset="74466.9719">4160 16018 316 0,'0'-11'121'0,"6"11"-95"0,-3 0 9 0,3 0-1 15,3-2-22-15,0-1-6 16,3-2-4-16,0-1 0 16,0 1-1-16,-1 0-42 0,-2 2-20 15,0 6-79 1</inkml:trace>
  <inkml:trace contextRef="#ctx0" brushRef="#br0" timeOffset="75144.1724">4404 16171 232 0,'-9'0'88'0,"12"3"-69"15,0 0 24-15,-3-3 7 0,3 2-17 16,3 4-6-16,0-4-10 15,0 1-1-15,3-3-9 16,3-3-2-16,3-5 1 0,0-5-3 16,3-3 0-16,-1-2-1 15,-2 2-2-15,-3 0 3 0,-6 3 0 16,-3-1 1-16,-6 7 2 16,-6 1-5-16,-3 6-1 15,-3 8-5-15,1 5-1 16,-1 11 3-16,3 3 3 15,3 10 1-15,6-6-1 16,6-1-2-16,6 1 1 16,6-7-1-16,5-8-2 15,7-3 5-15,6-13 1 16,3-5-3-16,2-11 1 16,1-8 6-16,-9-5 4 15,-6 0 3-15,-4 0 5 16,-8 0-4-16,-6 5 2 0,-3 0-7 15,-6 8-1 1,0 0-4-16,-6 6-1 0,-2 5-6 16,2 2-2-16,3 6-1 15,3 5 4-15,3 5-1 16,6 5 1-16,0 3 0 16,5 3 0-16,4 3 2 15,3-3 0-15,3-3 0 16,0-5 2-16,-3-3-1 15,0-5-1-15,-3-6 3 16,-4-4 0-16,-2-6 1 16,0-5 2-16,-3-9-3 15,-3-1-2-15,-3-4 4 16,-3 1 4-16,0-1-5 0,0-2-2 16,0 0-4-16,3 0 1 15,3 0-17-15,3 2-8 16,6 6-15-16,3 3-5 15,6 2-39-15,6 5-15 16,-4-5-23 0</inkml:trace>
  <inkml:trace contextRef="#ctx0" brushRef="#br0" timeOffset="76422.7678">5636 15679 268 0,'-2'-24'101'0,"7"11"-78"0,10-3-2 0,-6 6-8 16,3-9-1-16,0-7 5 15,3-9 6-15,0-10 6 16,0-2-16-16,-3-1 11 0,-6 3 5 16,-6 3-11-16,-6 5-2 15,-9 2-6-15,-9 6-1 16,-6 5-3-16,-3 9-1 15,1 9-8-15,-1 6-2 16,6 11-1-16,6 15 4 16,9 17-1-16,9 12-1 0,12 11 0 15,9 14 0-15,12 15 3 16,9 8 0-16,-1-5-2 16,1-3 2-16,-3 1-1 15,-6-6 0-15,-7-6 4 16,-11-4 1-16,-6-14-8 15,-9-8-2-15,-6-13-3 16,-3-3 1-16,1-15-4 16,-1-11 1-16,0-11-5 15,0-24 0-15,3-7 12 16,3-11 7-16,6-11 6 16,3 3 3-16,3 0 6 0,0 0 1 15,3 3-1-15,0 0 2 16,3-1-10-16,2 4-3 15,1-4-2-15,3-4 0 16,6 2-2-16,0-8 1 16,3 8-2-16,-4 0-1 15,-2 8-2-15,-3 5 1 16,-6 6 3-16,-9 4 3 16,-6 9-4-16,-6 8-1 15,-6 7 0-15,-6 6 2 16,1 11-6-16,2 5 1 15,6 8-1-15,6 2 2 16,6-2-1-16,9-1-1 0,6-1 3 16,5-7 0-16,4-7 1 15,0-3 0-15,0-10 0 16,0-6 2-16,0-10-1 16,-4 0-1-16,-8-6 1 15,-6-2 1-15,-6-3-1 16,-6 1 2-16,-6-1-2 15,-5 3 2-15,-4 2-4 16,0 3 0-16,3 3-4 16,6 2 1-16,6 4 0 15,3-4 2-15,9 6-1 16,9-3-1-16,9-3 0 16,6-2 3-16,2-3 2 0,1-2 2 15,0-4-1-15,0-1 1 16,-4 1 4-16,-5 4 4 15,-6 2 2-15,-3 3 3 16,-6 2-9-16,-6 6-4 16,-3 5-2-16,0 5-1 15,0 8-3-15,0 9 2 16,3-1-1-16,6 3 0 16,6 2 2-16,5-2 2 15,4 0-6-15,6-3 1 16,3-3 1-16,-1-7 1 15,-5-6-24-15,-6 3-10 16,-12-5-70-16,-18 7-30 16,-21 6 4-16</inkml:trace>
  <inkml:trace contextRef="#ctx0" brushRef="#br0" timeOffset="76855.6614">5226 16658 248 0,'-9'-24'93'0,"3"24"-72"0,-6 0 18 0,6 0 5 15,0-2-8-15,-6 2-1 16,-3 0-11-16,-3 2-2 16,-2 6-13-16,-1 3-1 0,-3 5-1 15,0 5-6-15,3 3 0 16,0 2 1-16,4 3 1 15,8 3-1-15,6-3 1 16,9 8-2-16,11 3-1 16,13 0 1-16,12-3-1 15,3-8 2-15,2-8 3 0,4-11-2 16,2-10 0-16,-2-10-21 16,-3-6-10-16,-7-5-50 15,-5-11-20-15,-9-8-35 16</inkml:trace>
  <inkml:trace contextRef="#ctx0" brushRef="#br0" timeOffset="77245.6252">5937 16462 208 0,'36'-26'77'0,"-21"13"-60"0,6 2 32 16,-13 8 14-16,1 1-13 0,0-1-4 15,-6-2-11-15,-3 13-5 16,-9-3-16-16,-5 6-2 0,-10 5-1 16,-9 2-4-16,-9 6-2 15,-2 2 0-15,-7 1 1 16,-3-6-1-16,1-2 0 16,5-4-6-16,7-1 1 15,5-4-2-15,6-2 0 16,9 5-3-16,3 9 1 15,9 1 0-15,6 4 2 16,9 5-1-16,6 5 1 16,6 0 0-16,6 2 0 15,3 6 2-15,0-5 2 16,-4-3-1-16,-5-5 2 0,-3-3-2 16,-3-5 2-16,-3 0-26 15,-6-9-10-15,-3-1-36 16,-6-1-16-16,-3-13-52 15</inkml:trace>
  <inkml:trace contextRef="#ctx0" brushRef="#br0" timeOffset="77412.121">5580 16915 264 0,'-12'-5'99'0,"15"5"-77"0,0 0 13 15,0 0 3-15,3 0-9 16,6-3-2-16,3-2-13 15,6-1-6-15,2-10-5 0,7-2-5 0,6-1 1 16,3-7-43-16,-4 5-20 16,-2 2-72-1</inkml:trace>
  <inkml:trace contextRef="#ctx0" brushRef="#br0" timeOffset="77633.5398">6044 16690 208 0,'18'-24'79'0,"-12"19"-61"0,3 2 32 0,-3 3 13 16,3 0-15-16,0 0-5 0,0 0-23 16,0 0-8-16,0 0-7 15,3-2-2-15,-1-1 1 0,4-2-11 16,3-3-3-16,0-3-41 15,6-5-17-15,-3-2-64 16</inkml:trace>
  <inkml:trace contextRef="#ctx0" brushRef="#br0" timeOffset="77828.8171">6000 16928 276 0,'12'-13'104'0,"2"10"-81"0,13-13 5 0,-9 6-2 16,6-6-11-16,3 0 0 15,2 0-7-15,-2 0-3 16,0 3-2-16,3 2-25 0,-6 3-9 16,-7 8-102-1</inkml:trace>
  <inkml:trace contextRef="#ctx0" brushRef="#br0" timeOffset="78311.1596">6684 15989 304 0,'-9'-27'115'0,"9"25"-89"0,-3-9 12 0,3 11 1 15,0 0-19-15,0 5-6 16,0 1-11-16,0 2-2 16,0 5-1-16,3 0-3 0,3 6 2 15,3 7 3-15,3 8 3 16,0 9-4-16,3-1-3 15,0 3 1-15,0 0 2 16,-3-5-5-16,-1-6 1 16,-2-5-41-16,-3-8-18 15,-3-7-63 1,0-1-43-16,-3-13 75 16</inkml:trace>
  <inkml:trace contextRef="#ctx0" brushRef="#br0" timeOffset="78572.4919">7086 16145 260 0,'-6'-16'96'0,"3"16"-75"0,0 0 25 16,0 0 8-16,3 3-24 16,-3 2-8-16,0 3-14 15,0 5-6-15,0 11-1 16,0 5-4-16,0 11 2 0,-3 7 1 15,-3 4 2-15,1 7-3 16,-1 8-2-16,3-3 2 0,0-4 2 16,3-6-2-16,-3-8-2 15,3-11-42-15,3-10-20 16,0-11-69 0</inkml:trace>
  <inkml:trace contextRef="#ctx0" brushRef="#br0" timeOffset="79655.6863">7125 16465 324 0,'-9'-5'121'0,"6"5"-95"0,3-3 20 0,0 3 1 0,0-5-19 16,3 5-5-1,0-3-12-15,3 1-5 0,6-1-3 16,3-2-3-16,2 2 1 0,7 3-1 15,3 0 0-15,0 0-3 16,0 3 0-16,-4-3 4 16,1 5 1-16,-6-2 0 15,-3-1-2-15,-3 1 1 16,-6 7 1-16,-3 1-1 16,-6 7-1-16,-3 12-2 15,-3 9 1-15,-3 9 1 16,3 5 2-16,3-8-3 15,0 0-2-15,3-8 2 16,3-8 0-16,3-5 1 16,3-8 2-16,3-1-3 0,3-12-2 15,3-3 2-15,0-3 0 16,3-7-8-16,2 2-2 16,1-3-12-16,-3 3-5 15,0-2-1-15,0 2 3 16,0 0-10-16,3-3-2 15,-1-2 7-15,-2-3 3 16,0-8 6-16,-6 3 3 16,0-10 6-16,-3 7 4 15,-3 0 5-15,-3 0 2 16,0 11 15-16,-3 0 8 16,0 5-4-16,0 2 1 15,0 6-7-15,0 0-1 0,0 6-2 16,0-4 2-1,0 4 1-15,0-6 3 0,6 0 8 16,0 0 4-16,0 0-6 16,-3 0 1-16,-3 0-3 15,0 0 0-15,0 0-9 16,0 0-3-16,0 8-2 16,0-3 0-16,0 0 0 15,0 0 0-15,3-2-2 16,-3-3-2-16,0 0 1 15,0 0 1-15,3 0 3 16,0-3 2-16,-3 1-6 16,0-1 0-16,0-2-1 0,0 5 0 15,-3 0 0-15,0 0 2 16,0 0-3-16,0 0 0 16,0 0 1-16,0 0 2 15,0 0-1-15,0 0 2 16,0 0 0-16,0 5 3 15,0 0-3-15,0-2 0 16,3 5-3-16,0-3-1 16,3 1 1-16,3-1 2 15,3-2-3-15,3-3-2 16,-1 0 4-16,4-3 3 16,0-2 1-16,0-1 0 15,3-2-3-15,3 0 1 0,3-2-4 16,8 5-2-16,4-3 2 15,3-6 2-15,2 7 0 16,4-4-1-16,-3 11 1 16,-6 0-1-16,-7 11 0 15,-11 2 2-15,-12 8-6 16,-12 5 1-16,-9 6-4 16,-9 0 0-16,-11 2-3 15,-4-7-1-15,0 2-16 16,7-13-6-16,5-8-44 15,6-11-18-15,9-8-32 16</inkml:trace>
  <inkml:trace contextRef="#ctx0" brushRef="#br0" timeOffset="79842.4367">7658 16465 364 0,'-12'-8'137'0,"12"3"-106"0,0 5 8 0,0 0-1 15,3-3-20-15,6-2-4 16,5-8-9-16,13-6-4 16,15 1 0-16,17-14-1 0,4-5 0 15,8-6 0-15,1 1 2 16,-4 2-36-16,-8 6-15 16,-13 0-98-1,-17 7-67-15,-24 1 92 16</inkml:trace>
  <inkml:trace contextRef="#ctx0" brushRef="#br0" timeOffset="97645.8639">11744 14213 196 0,'-12'-10'74'0,"10"5"-58"0,-1-6 34 0,3 6 9 16,0-1-9-16,0-2-5 16,3 1-12-16,-1-1-4 15,1 2-16-15,0 1 1 0,0 0 0 16,0 2-1-16,-3 3 0 16,3 3-5-16,0 5-3 15,0 0 0-15,0 2-1 0,0 1-2 16,3-1-2-16,0 4 1 15,0-1-1-15,0 3 0 16,3 0 0-16,0 2-3 16,3 3 2-16,0 0 1 15,0 1 0-15,0-1 0 16,-1 0 2-16,-2-3 1 16,0-2 1-16,-3-2-2 15,-3-4 1-15,-3-2-20 16,-3-3-8-16,0-2-23 15,-3-3-7-15,0-3-68 16,3 3-61 0,0-5 66-16</inkml:trace>
  <inkml:trace contextRef="#ctx0" brushRef="#br0" timeOffset="98119.6551">12102 14309 228 0,'0'-16'85'0,"0"18"-66"0,0-4 25 0,0 2 7 16,0 0-13-16,0 2-2 0,0 4-15 16,0 2-5-16,-3 2-9 15,0 3-1-15,0 3 1 0,-3 6-1 16,0 4-1-16,-6 6-1 16,-6 5 0-16,-3 5 0 15,-6 3 2-15,-2 5-5 16,-4 6-1-16,0 7 0 15,3-2 0-15,4-5 0 16,5-9 2-16,6-7-3 16,6-8 0-16,0-8 1 15,3-6 2-15,3-7-21 0,0-6-9 16,0-5-30-16,0-5-14 16,0-3-56-1,3 0-28-15,3-3 78 16</inkml:trace>
  <inkml:trace contextRef="#ctx0" brushRef="#br0" timeOffset="98638.291">12111 14745 236 0,'-6'-2'88'0,"6"2"-69"16,0 0 28-16,0 0 8 0,0 0-16 15,0 0-2-15,0 0-13 16,0-3-5-16,3 3-11 16,0 0-3-16,-3 0-1 0,5 0-2 15,4 0-2-15,3-3 1 16,0 1-1-16,3-1 0 15,0 0 0-15,0 1 0 16,-3-1 0-16,-3 3 0 16,-6 3 0-16,-6 7 0 15,-6 6 2-15,-6 11-3 16,0 7 0-16,0 8 1 16,0 3 0-16,3 0 0 0,3-2 2 15,3-6-3-15,3-3 0 16,3-7 1-16,3-6 0 15,3-5 2-15,3-3 3 16,0-5 7-16,6-3 2 16,0-5-7-16,3 0-2 15,3-3-1-15,0-2 0 16,2 0-18-16,-2-6-7 16,-3-2-32-16,-3-3-11 15,-3-2-71 1,-3-6-45-16,-6 0 79 15</inkml:trace>
  <inkml:trace contextRef="#ctx0" brushRef="#br0" timeOffset="99053.3153">12524 14735 264 0,'-6'0'99'0,"6"2"-77"0,-6 4 4 16,6-4-2-16,0 4-14 16,-3-1-1-16,-3 3-3 15,6 0-1-15,0 0-3 16,0 0 3-16,0 0 1 0,6-3 0 0,3 0 7 16,0-2 2-1,0-3-3-15,3 0-2 16,0 0-4-16,3 0-1 15,0 0-1-15,0 0 2 16,2 2-5-16,1 4-1 16,0-1 4-16,0 3 2 15,0 5-7-15,0 3-4 16,-3 5 5-16,-3 0 1 16,-4 1 1-16,-8-7-2 15,0-1 1-15,-14 4 1 16,-13 9-14-16,-6-1-5 15,-6-2-11-15,-2-6-3 0,5-7-16 16,6-8-6-16,6-11-64 16</inkml:trace>
  <inkml:trace contextRef="#ctx0" brushRef="#br0" timeOffset="99239.8226">12536 14711 264 0,'-6'-13'99'0,"6"7"-77"0,3 1 26 16,0 2 10-16,3-2-16 16,3 0-1-16,3 0-15 15,6-3-7-15,9-3-10 16,8 0-6-16,10 1 0 0,6-3-2 16,2-1-1-16,-2-2-19 0,-7 3-10 15,-5 0-62-15,-6 2-29 16,-9-2-14-1</inkml:trace>
  <inkml:trace contextRef="#ctx0" brushRef="#br0" timeOffset="108218.1983">22106 14989 236 0,'-9'-11'90'0,"6"6"-70"0,-3-3 24 15,6 5 6-15,0 1-13 16,0-1-3-16,0 0-14 15,0 1-5-15,3 2-8 16,0 0-3-16,3 2 0 0,0 1 2 0,0 2 3 16,3 0 0-16,-3 3 0 15,0 3-5-15,0 2-1 16,0 3-1-16,-1 3-2 16,1-1 1-16,3 6-1 15,3-3 0-15,0 0 0 16,6 0 0-16,3 3 0 15,0 0 0-15,0-3 2 16,-1-2-1-16,-2-3-1 16,-6-3 3-16,-3-3 0 15,-6-4-10-15,-6-4-3 16,-3-2-28-16,-6-2-13 16,3-1-33-16,3-2-12 15,9 0-20-15</inkml:trace>
  <inkml:trace contextRef="#ctx0" brushRef="#br0" timeOffset="108636.0789">22576 15245 228 0,'0'-10'85'0,"0"10"-66"0,-3 0 19 0,3 0 5 15,0 0-18-15,0 0-6 16,0 5-5-16,-3 0-2 15,-3 6-6-15,0 2-2 0,-3 3 2 16,-3 5-1-16,-2 3 0 16,-4 5-3-16,0 3 1 15,0 0-2-15,0-1 2 16,3-2-2-16,0-2-1 16,3-1 1-16,3-7-1 15,4-3 0-15,2-6 2 0,3-2-28 16,0-8-11-16,6-2-57 15,-1-4-66 1,7-2 42 0</inkml:trace>
  <inkml:trace contextRef="#ctx0" brushRef="#br0" timeOffset="109101.2994">22886 15306 208 0,'-12'5'79'0,"3"1"-61"0,0-1 12 0,3 0 2 15,6 1-8-15,-6-4-2 16,0 9-8-16,-3-3-4 16,6 0-5-16,-3 2 1 0,-3 4 0 15,-3 1 2-15,-3 4 0 16,-2-1-4-16,-4 4-1 15,-3 1 1-15,3-1 0 16,3-1-2-16,6-5 1 16,3-3 4-16,3-3 4 15,3-2-2-15,3 0 0 16,3-2 3-16,3-4 3 16,3 1-11-16,-3 0-1 15,9-3 3-15,3 0 4 16,6-3-5-16,3 0-1 0,2 1-2 15,4-1-2-15,6-2 1 16,0-6-1-16,-1-2-9 16,-2 0-2-16,-3-1-21 15,-9-1-9-15,-4 4-29 16,-5 3-11-16,-12 5-34 16</inkml:trace>
  <inkml:trace contextRef="#ctx0" brushRef="#br0" timeOffset="109326.5">22835 15378 224 0,'-12'-14'85'0,"9"14"-66"0,3 3 23 16,0 2 8-16,0 1-17 0,0 2-6 15,0 5-10-15,0 3-1 16,3 2-9-16,3 6 0 0,3 0 0 15,3 2 3-15,0 3 4 16,3 0-6-16,0 1-2 16,0 1-1-16,-1-2-1 15,-5-2-2-15,6-3 1 16,-3-6-37-16,-3-5-17 16,0-10-100-1</inkml:trace>
  <inkml:trace contextRef="#ctx0" brushRef="#br0" timeOffset="110334.8089">20347 14727 148 0,'6'-11'55'0,"-3"8"-43"0,0-4 36 16,0 7 16-16,-3-3-10 15,0 0-4-15,0 1-15 16,-3 2-7-16,0 2-16 16,-3 1-1-16,-3 2 2 0,0 3-5 15,-3 5-2-15,0 9-6 16,-3 4 0-16,-3 6 0 15,0 7 0-15,1 4 0 16,-4 2 2-16,3-3-1 16,0-5-1-16,0-5 3 15,0-3 2-15,3-8-40 16,3-5-18-16,1-8-42 0,-1-5-17 16,6-9 10-1</inkml:trace>
  <inkml:trace contextRef="#ctx0" brushRef="#br0" timeOffset="110556.4218">20031 14846 200 0,'-12'-16'74'0,"9"11"-58"0,0 2 29 0,3 0 11 16,-3 1-5-16,3-1 2 16,0 0-29-16,6 3-12 15,3 3-8-15,6 5-4 0,3 8 1 16,6 5-1-16,3 5 0 15,2 4 0-15,1 1 0 0,0 1 0 16,-3-3 0-16,-1-2 0 16,4-1 2-16,0-7-76 15,3-6-32-15,-4-5-22 16</inkml:trace>
  <inkml:trace contextRef="#ctx0" brushRef="#br0" timeOffset="112367.8342">13251 14785 148 0,'14'-13'57'0,"1"13"-44"0,15 0-4 15,-18 0-4-15,3 0-1 16,0 0 2-16,0-3 15 16,0 3 6-16,-4-3-13 15,-2 3 14-15,-3 0 6 0,-6 0-1 16,-3 6 3-16,-3 2-11 16,-3 2-6-16,-2 6-6 15,-1 3-1-15,0 4-7 0,0 7-3 16,0-1 1-16,3 2 0 15,0 1-4 1,0 0 1-16,0 0 2 0,-3-3 1 16,0-5-1-16,-3-3-2 15,-2-3 3-15,-4 1 0 16,-3-1-19-16,0 1-7 16,3-1-19-16,3-4-9 15,7-9-65 1,8-8-34-16,12-7 72 15</inkml:trace>
  <inkml:trace contextRef="#ctx0" brushRef="#br0" timeOffset="112598.2327">13090 14801 204 0,'-21'10'77'15,"18"-2"-60"-15,-3 0 26 0,6-5 7 0,0 2-16 16,6 3-7-16,3 3-10 15,6 2-3-15,3 3-8 16,5 5 7-16,4 0 6 0,3 3-1 16,3 5-1-16,0 0-7 15,-1 0-4-15,1 3-1 16,-3-3-1-16,-3 0-20 16,-4-2-9-16,-2-6-100 15,6-3-73 1,-3-4 71-16</inkml:trace>
  <inkml:trace contextRef="#ctx0" brushRef="#br0" timeOffset="122433.4773">23112 11568 208 0,'-18'13'79'0,"12"-3"-61"0,-6 4 26 16,9-9 6-16,0 3 1 15,0-3 2-15,3 0-5 16,0-5-3-16,6 0-24 15,3-2 3-15,6-3 0 0,0-3 1 16,3 0 0-16,0 0-8 16,-1-3 0-16,1 1-6 15,3-1-1-15,6-2-9 16,-3-1 0-16,6-4 1 0,8-6 1 16,-5-2-4-1,9-3 1-15,-4-1 0 0,-2 1 2 16,-6 8-1-16,-3 5-1 15,-10 6 1-15,-5 2-1 16,0 5 0-16,-6 8 0 16,-6 3 0-16,-3 6 0 15,-3 2-3-15,-3 2 2 16,6 6-1-16,-3 0 0 16,3-1 0-16,3 1 0 15,6-5-3-15,0-3 1 16,12-3 2-16,0-3 3 15,3-2-2-15,3-2 0 16,3-4-10-16,2-4-5 0,1-4-12 16,3-2-5-1,-3-5-24-15,-7 3-11 0,-2-1-83 16</inkml:trace>
  <inkml:trace contextRef="#ctx0" brushRef="#br0" timeOffset="123132.7167">23752 11785 260 0,'9'10'96'0,"-3"-7"-75"0,6-3 34 0,-9 0 12 15,6-3-13-15,2-2-4 16,-2-3-13-16,6 0-4 16,-9-3-18-16,9 1 0 0,-9-1-1 15,3-2-5-15,6 0-1 16,-3-3-4-16,0 0-3 15,0-3 0-15,8-2 1 16,1-2-1-16,0-4 2 0,3-2-4 16,0 0 0-16,-3 2-1 15,-4 4 0-15,1 4 2 16,-3 3 2-16,-3 3-3 16,3 2 0-16,-3 3 1 15,0 3 2-15,0 2-6 16,6 3-1-16,-7 0-9 15,7 0-4-15,-6 0 3 16,6 0 4-16,-9 0 4 16,0 0 2-16,-6 3 3 15,-3 2 1-15,-6 1 1 16,-6 2 2-16,-3 0-3 16,-3 2 0-16,-3 3 1 0,1 3 0 15,2-5-3-15,0 5 2 16,3-3 1-16,3 3 0 15,6 0-3-15,6-3 2 16,6 0 3-16,6-2 1 16,6-1 3-16,9-2 3 15,2-2-2-15,13-6-2 16,3-6-2-16,5-2 0 16,1-2-2-16,-6-3-1 15,-4-1-19-15,-11 1-8 16,-9 2-65-16,-12 6-28 15,-9 5-31 1</inkml:trace>
  <inkml:trace contextRef="#ctx0" brushRef="#br0" timeOffset="128882.3499">21374 7866 196 0,'0'-5'74'0,"3"2"-58"0,0-2 20 15,0 5 5-15,-1-3 1 16,-2-2 4-16,0 0-5 15,0-1-1-15,-2 4-22 16,-4-4-2-16,-6 6 1 0,-3 3-5 16,-9 2-2-16,-3 3-3 15,-3 5-2-15,-2 3-3 16,-4 8-2-16,3 0 1 0,3 0-1 16,13 2-3-16,5 1 2 15,9 2-1 1,12 0 0-16,5 0 2 0,10-3 2 15,9-4 1-15,3-6 1 16,2-9 2-16,4-4 3 16,0-6 0-16,-1-4 2 15,-2-7-4-15,-6 1-2 16,-3 0 0-16,-7 0-1 16,-5 2-2-16,-3 0-2 15,-6 6-21-15,-3 0-11 16,-6 0-44-16,-6 5-16 15,-3 5-58 1</inkml:trace>
  <inkml:trace contextRef="#ctx0" brushRef="#br0" timeOffset="129448.4221">21320 8557 240 0,'-24'-3'90'0,"18"6"-70"0,-3-1 19 16,6 1 5-16,0-3-3 16,3 0 0-16,3-5-11 15,3-3-4-15,6-3-15 0,6-5 0 0,6-2 0 16,6-6 0-16,2-3 1 15,4-2 0-15,0 0 2 16,0 0-5-16,-1 0-3 16,-2-3-3-16,3 1 0 15,-1-1-2-15,1 3-1 16,3 0-2-16,0-1 1 16,-4 7 1-16,-2 4 2 15,-3 3-6-15,-6 6 1 16,-10 2-4-16,-2 2 0 15,-9 4-1-15,-6 4 0 16,-9 6 2-16,-2 6 4 16,-7 1-1-16,0 7 1 0,3 1 2 15,3 1 2-15,3-3-1 16,3 1-1-16,3-7-2 16,6 1-1-16,3-2 4 15,3-4 3-15,0 1 1 16,12-6 2-16,0-2-2 15,6-6 0-15,6-2-6 16,2-3 1-16,4 0 0 16,-3-5 2-16,-1-1-17 15,-2 1-4-15,-3 0-46 16,-9 0-20-16,-3 5-66 16</inkml:trace>
  <inkml:trace contextRef="#ctx0" brushRef="#br0" timeOffset="130315.519">23326 7980 140 0,'15'-13'55'0,"-3"2"-43"0,0-2 23 0,-6 5 10 15,0 0 6-15,0 0 4 0,-3 0-6 16,-3 0-3-16,-3 0-25 16,-3 3-4-16,-3 0 0 0,-6 2-5 15,-6 3 1-15,-6 3-6 16,-2-1-2-16,-4 4-2 15,3 1-3-15,0 4 1 16,7 5-1-16,2 0-3 16,3 2 0-16,6 3-3 15,6 3 1-15,6 3 5 16,9 2 2-16,9 3-5 16,12-3 0-16,8-3 3 15,7-7 4-15,2-6 5 16,-2-10 5-16,6-6-4 0,-10-10 2 15,1-1-7-15,-9 1-1 16,-9 0-4-16,-12 0-3 16,-4 2-27-16,-11 9-12 15,-2 4-41-15,-4 9-15 16,9 2-27 0</inkml:trace>
  <inkml:trace contextRef="#ctx0" brushRef="#br0" timeOffset="131094.3111">23347 8501 160 0,'-12'-5'60'0,"9"7"-47"0,-6 1 30 16,6 2 12-16,0 1-13 15,0-1-3-15,0 0-12 16,-3 3-5-16,6 0-12 0,0 3 2 15,6-3 2-15,0 0-1 0,0-3 2 16,6-5 1-16,6-5-1 16,3-6-3-16,3-5-2 15,-1-2 0-15,4-4 1 16,-3-1-1-16,0-1 1 16,3 3 0-16,-7-1 1 15,-5 4-4-15,6 2-3 16,-3 0-2-16,0 0 0 15,3 3-4-15,3-3-2 16,2 3-1-16,-2-3 3 16,6 3-2-16,3 0 1 15,-7-1 0-15,-2 4 0 16,-6 2 2-16,3 3 0 0,-9-1-5 16,-3 4 1-16,0 2 0 15,-3 2 2-15,-6-2 1 16,-6 6 1-16,6 2 0 15,-9 2 0-15,0 1 0 16,-3-1 0-16,-3 4 0 16,0-4 0-16,0 3 0 15,0 1 0-15,1 1-3 16,2-1 2-16,-3 2 1 16,12-1 0-16,-3-1-3 15,15-1 2-15,3-3 1 16,6 1 0-16,11-6 0 15,4-5 2-15,6-5 3 0,2-3 2 16,10-2-1-16,-3-4 1 16,-4 1-4-16,-5 0 0 15,-3 0-3-15,-12 2-1 16,-7 0-34-16,-5 6-17 16,-9 3-94-1,-3-1-65-15,0-10 88 16</inkml:trace>
  <inkml:trace contextRef="#ctx0" brushRef="#br0" timeOffset="138003.2907">21636 6985 80 0,'0'3'33'0,"0"-3"-26"0,0 0 22 0,0 0 11 0,0 0-8 16,0 0-1-16,0 0-7 15,0 0-1-15,0-3-12 16,0 0 7-16,0 1 2 0,0-4 3 15,0 1 1-15,0 0-5 16,2-3-1-16,1 0-10 16,0-3-3-16,0-2 1 15,0-3 3-15,3-2 2 16,0-3 1-16,0-1-2 16,0-1-1-16,-3-4 1 15,0 3 1-15,0 1-3 0,-3 1-3 16,0 1 0-1,-3 0-1-15,0 3 0 0,0-4 2 16,3 4-3-16,0-3-2 16,0-1-3-16,3 1 1 15,3-2-1-15,0-7 0 16,3-1 2-16,0-4 0 16,-3 1 2-16,0 2 1 15,0 0-1-15,-3 1-2 16,-3 4 3-16,-3-2 0 15,0 3-1-15,-3-1 1 16,0 1-4-16,0 2 0 16,0 0-1-16,3 3 0 15,0 0 0-15,3 2 0 16,0 1 2-16,0-1 0 0,3 1 0 16,0 2 0-16,0 0 0 15,0 0 0-15,0 3 0 16,0 0 0-16,-3 2 0 15,0 3 2-15,0 0-3 16,0 3 0-16,0 0 1 16,0 2 0-16,0 0 0 15,0 1 0-15,-3-1-3 16,3 0 0-16,0 1 2 16,0-1 2-16,0 0-2 15,0-2 0-15,0 2 1 16,0 1 0-16,0-1 0 15,0 3 2-15,-3-3-1 0,0 3-1 16,0 0-2-16,0 0 1 16,0 0 1-16,0 0 2 15,0 0-3-15,0 0 0 16,3 0 1-16,0 0 2 16,0 0-3-16,-3-2-2 15,0-1 4-15,3 1 1 16,-3-1-3-16,0 3 1 15,-3 0 0-15,0 0 2 16,0 0-3-16,0 3-2 16,-3-1 2-16,4-2 0 15,-4 0 3-15,0 0 1 16,0 0-1-16,3-2-2 16,-3-1 1-16,3 0-1 15,0 1-3-15,0-1 0 0,0 0 2 16,-3 1 2-16,0-1 0 15,0 0-1-15,-3 1 1 16,0 2-1-16,1-3 0 16,2 0 2-16,-3 1-3 15,3-1 0-15,-3 0 1 16,3 1 2-16,-3-1-1 16,0 1-1-16,0 2-2 15,0 0 1-15,-3 0 1 16,1 0 2-16,-1 2-1 15,0 1-1-15,0-3 1 0,3 2 1 16,0-2-1-16,0 0-1 16,0 0-2-16,0 0 1 15,3 0 1-15,-2 0 0 16,2 0 0-16,-3-2 2 16,3 2-1-16,-3 0-1 15,3 0 1-15,-3 0 1 16,0-3-3-16,-3 3-2 15,-3-2 2-15,3-1 0 16,1 0 1-16,-1 1 2 16,0-4-3-16,0 4 0 15,-3-4 1-15,0 4 2 16,0-1-1-16,1 0-1 16,-1 1 1-16,-3-1-1 0,0 3-3 15,0 0 2-15,0 3 1 16,0-1 2-16,4-2-1 15,-1 0 2-15,0-2-4 16,0-1 0-16,0 1 3 16,0 2 1-16,0-3-4 15,-2 3 1-15,-1-3-2 16,0 1 0-16,0-1 2 16,0 0 2-16,0 3-1 15,4-2 2-15,-4 2-4 16,3 0 0-16,0 0 1 15,0-3 2-15,0 0-6 16,3 1 1-16,1-4 3 16,-4 4 2-16,3-1-3 0,0 0 1 15,0-2 0-15,0 3 2 16,0 2-1-16,0 0-1 16,-2 2 1-16,2-2 1 15,0 3-3-15,3-3-2 16,0 2 2-16,0 1 0 15,0-3 1-15,0-3 2 16,-3 1-1-16,3-1 2 16,1 1-7-16,-1 2 1 15,0-3 1-15,0 3 3 16,3-3 0-16,-3 3-1 16,0 0-2-16,0 0 1 0,0 3 1 15,0 0 2 1,0-1-1-16,4 1 2 0,-4-3-2 15,3 0-1-15,-3-3-4 16,0 1 2 0,0 2 3-16,3-3 0 15,-3 3 2-15,0 0-2 16,3 0-1-16,0 0 1 16,-3 3-1-16,1-1-3 15,2-2 2-15,0 3 1 16,0-3 2-16,0 2-3 15,0-2 0-15,3 0-1 16,0 0 0-16,0 0 2 0,0 0 2 16,3-2-3-16,0 2 0 15,0 0 1-15,0 0 2 16,0 2-1-16,0-2 2 16,0 0-4-16,0 0-2 15,3 0-5-15,0 0-2 16,0 0-39-16,0 0-16 15,6-7-70 1</inkml:trace>
  <inkml:trace contextRef="#ctx0" brushRef="#br0" timeOffset="140448.1194">19844 5649 164 0,'-3'-16'63'0,"3"16"-49"0,0 3 9 0,0-3 1 15,0 0 1-15,0 0 2 16,3 5-1-16,-3-2-1 16,0-1-14-16,0 1 4 0,0-3 3 15,0 0-2-15,0 0 1 16,0 0-1-16,0 0 0 16,0 0-6-16,0-3-4 15,0 1 1-15,0-4 2 16,0 4 0-16,0-4 0 15,0 1-5-15,0-3-3 0,0 3 0 16,0-3-1-16,0 0 2 16,0-5 1-16,0 2 3 15,-3-7 3-15,0 2-2 16,0-5 1-16,0 5-5 16,0-3-2-16,-3-7 2 15,3 10 0-15,3 3-4 16,-3-6 1-16,0 6 2 15,3-6 1-15,0 3-4 16,-3-7 1-16,3 1 0 16,-3-7 2-16,3 3-3 15,0-6 0-15,0 6 1 16,0-6 0-16,0 6 0 0,0-1 2 16,0-7-1-16,-3 5-1 15,3-1 1 1,-3 7-1-16,0-4 0 0,0 1 0 15,0-1 0-15,3 6 0 16,0 5-3-16,0-8 2 16,0 6 1-16,3-3 2 15,-3 2-1-15,3-2-1 16,0-8-2-16,0 8 1 16,-3 5-1-16,3-5 0 15,-3-8 4-15,0 5 1 16,0 0-1-16,0 0-2 15,0 0 3-15,-3 1 0 0,3 1-4 16,0-1-1-16,0 4-2 16,-3 1 3-16,0-1 2 15,3 6 2-15,-3-3-4 16,0 0 1 0,0 0 0-16,3 3 0 15,0 0 0-15,-3-3 0 16,3 3 0-16,-3-1 0 15,3-2 2-15,0 3-3 16,0 0 0-16,0 0 1 16,0 2 0-16,0 1-3 15,0 2 2-15,0 0 1 16,0 2 2-16,0 1-1 16,0 0-1-16,0 0-2 0,-3-1-1 15,0 4 4-15,3-1 1 16,0 0 0-16,0 3-2 15,0 0 1-15,0 0-1 16,0 0-3-16,0 3 0 16,0 2 4-16,0 1 1 15,0 2-5-15,0-1 0 16,0 1 1-16,0 6 1 16,0-4 1-16,3 6 0 15,-3 3-3 1,0 2 0-16,0 0 2 15,0 3 0-15,3 0 1 16,0-1-3-16,3 4 2 0,0-1-1 16,0 3 0-16,3 6 2 15,-3-9 0-15,0-5-5 16,0 11 1-16,0-5 2 16,0 7 1-16,0-5 1 15,0 6 0-15,-3-9 0 16,-1 6 0-16,1-6-3 15,-3 9 0-15,0-6 4 16,-3 2 1-16,1-4-3 16,-1 5-1-16,0-3 3 15,0 3 1-15,0-6-3 16,3 6 1-16,0-6-2 16,0 6 0-16,0-6 2 0,0 3 2 15,0-5-1-15,3 0-1 16,0-3 1-1,-3 3-1-15,0-5 0 0,0 4 2 16,0-4-3-16,0 5 0 16,0-6 3-16,0 3 1 15,0-2-4-15,0-3 1 16,0-3-2-16,0-2-2 16,0-3 3-16,0-8 2 15,0 0 0-15,0-11-1 16,0 3-4-16,0-10 0 15,0-1 0-15,0-10-1 16,0 5 1-16,0-5 0 16,0 3-8-16,3-9-5 0,0 9-11 15,2-11-3-15,1 5-32 16,-3-8-14-16,0 8-28 16</inkml:trace>
  <inkml:trace contextRef="#ctx0" brushRef="#br0" timeOffset="145930.4689">18427 4479 208 0,'0'-10'77'0,"-3"10"-60"0,-3 0 19 0,3 0 7 15,-3 2-9-15,-3-2 0 16,-3 0-10-16,-3 0-5 15,0 0-11-15,-3 0-1 0,1 0 3 16,-4 0-4-16,0 0 2 16,0 0 1-16,-3 0 2 15,0 0-1-15,-2 3-1 16,-1 2-3-16,0 6 1 16,-3 2-4-16,-2 11-2 15,-7 2 0-15,-6 9-1 16,4 5 0-16,2-1 0 15,9 4 0-15,9-1 0 16,15 0-5-16,15 1 1 0,18-6 2 16,12-6 1-16,11-12 1 15,13-11 0-15,2-11 8 16,4-7 7-16,-10-6 2 16,-8-3 1-16,-9-2-3 15,-13 0-1-15,-8 0-4 16,-6 2-1-16,-6 1-5 15,-6 2-3-15,0 5-7 16,-3 1-1-16,3 4-28 16,3 4-9-16,3-1-29 15,6 3-11-15,3 0-59 16</inkml:trace>
  <inkml:trace contextRef="#ctx0" brushRef="#br0" timeOffset="151436.747">18662 5035 236 0,'-33'19'90'0,"21"-6"-70"0,-6 5 28 16,12-10 9-16,3-2-1 15,3-1 1-15,3-3-9 16,6-2-3-16,3-2-25 16,9-3-1-16,6-3 2 0,6-3-6 15,2 3 2-15,4-3 1 0,3 1 1 16,-1 2-8-16,4 3-2 16,6-1-3-16,2 4 1 15,4-1-6 1,-1 0-1-16,1-2 2 0,-4-3 1 15,-2-2-1-15,-6-1 1 16,-7 3-4-16,-8 3 0 16,-6 2-28-16,-12 3-13 15,-6 3-47-15,-9 5-20 16,0 2-73 0</inkml:trace>
  <inkml:trace contextRef="#ctx0" brushRef="#br0" timeOffset="152367.3377">21022 4596 236 0,'12'-11'88'0,"-9"9"-69"0,-6 2 26 0,0 0 6 16,-3 0-17-16,-3 2-5 15,-5 4-13-15,-10 1-5 16,-6 4-6-16,-6 5-4 0,0 0 2 16,1 0-2-16,-1 5 2 15,0-3 2-15,1 6 2 16,2 0-1-16,6 0 1 16,9 2-4-16,9-2-2 15,12 5 0-15,12 3-1 16,12-3 0-16,12-3 0 15,14-4 4-15,7-4 2 16,-1-7 4-16,1-9 1 0,-7-4 1 16,-5-9 0-16,-9-2 0 15,-10 0 0-15,-8 2-6 16,-6 1-2-16,-6-1-13 16,-6 3-7-16,-3 3-22 15,-3 5-9-15,3 0-59 16,6 8-24-16,9 2 8 15</inkml:trace>
  <inkml:trace contextRef="#ctx0" brushRef="#br0" timeOffset="158702.9774">21558 5027 192 0,'-42'13'71'0,"31"-7"-55"0,-4-1 42 0,12-2 14 0,0-1-1 15,0 1 0-15,0-3-22 16,3 0-10-16,0 0-22 16,0 0 2-16,0 0 2 0,0 0 11 15,6 2 7-15,0 4-19 16,0-1-8-16,3 0-6 15,2 3-2-15,7 0-2 16,3-2 1-16,12-4-2 16,9-2 2-16,17-5-2 15,13-3 2-15,5-3-2 16,0-5 2-16,4 3-7 16,-10 3 1-16,-8 2 3 0,-13 5 2 15,-11 0-3-15,-12 3-1 16,-9 6-4-16,-12-1-1 15,-15 0-5-15,-15 1 0 16,-18-4-12-16,-14-2-2 16,-16-5-13-1,-5 0-5-15,-1 2-16 0,13 0-5 16,14 3-33-16,21 6-13 16,25-1-5-1</inkml:trace>
  <inkml:trace contextRef="#ctx0" brushRef="#br0" timeOffset="175066.3397">17239 4458 196 0,'9'-16'74'0,"-6"11"-58"0,3-6 34 0,-3 11 12 16,-3-2-3-16,0 2 2 16,0 0-19-16,-3-3-5 15,0 3-22-15,0 0 2 0,0 0 3 16,3 0-9-16,0 0-3 16,0 0-5-16,0 0-3 15,0 0 1-15,3 5 1 16,3 1-1-16,0-1-1 0,0 0 3 15,0 3 2-15,3 0 0 16,-3 3 0-16,0 2-6 16,0 3 1-16,0 10 0 15,3 3 0 1,-1 3 0-16,1 5 0 0,3-5 0 16,0-3 2-16,0-2-1 15,0-12-1-15,0 4 3 16,-3-8 0-16,-3-1 1 15,0-5 0-15,-6-5-2 16,-3 0 1-16,0 0-20 16,-6-2-8-16,0-1-20 15,3 1-10-15,6-1-58 0,12-2-25 16,9-9 12 0</inkml:trace>
  <inkml:trace contextRef="#ctx0" brushRef="#br0" timeOffset="175727.6654">17611 4720 232 0,'0'-2'88'0,"0"4"-69"0,-6 1 24 0,6-3 5 16,-3 2-10-16,0 1 0 16,0 2-10-16,0 1-5 15,3-1-13-15,0 0 0 0,-3 3 3 16,3 0-5-16,-3 3-2 16,3 5-3-16,-3 2 0 15,0 6 0-15,-3 2 1 16,4 6-5-16,-4 3 1 15,3 4 0-15,-3 1 2 16,3-6-1-16,0-5 2 0,3-5-2 16,0-3 2-16,0-7-7 15,0-4-1-15,0-4-18 16,0-6-5-16,-3-3-19 16,0 0-8-16,0 1-25 15,0-1-10-15,0 3-14 16</inkml:trace>
  <inkml:trace contextRef="#ctx0" brushRef="#br0" timeOffset="176276.2755">17617 5080 244 0,'0'-8'93'0,"0"5"-72"0,0 1 16 0,0 2 2 16,3-3-8-16,0 3-1 16,-3-3-12-16,3 3-4 15,0-2-8-15,3-1 3 0,3 1 1 16,0-4-1-16,3 1 2 15,3 0-2-15,0-1 0 16,-1 1-1-16,1 2 0 0,0 1-7 16,-3 2 0-16,0 5-1 15,-3 3 0 1,-3 8 0-16,-6 5 2 0,-3 6-1 16,0 2 2-16,-3 2-2 15,0 1-1-15,0 0-2 16,0 0 1-16,0-3 1 15,3-3 0-15,0 1 2 16,3-6 1-16,3-3-4 16,0-4-1-16,3-4 1 15,3-2 2-15,3-5 0 16,6-6-1-16,3-2 1 16,2-3 1-16,4 0-1 0,0-3 2 15,0 1-4-15,-6-1 0 31,-3 1-12-31,-4 2-5 0,-2 0-54 0,-3 2-25 16,0 4-45 0</inkml:trace>
  <inkml:trace contextRef="#ctx0" brushRef="#br0" timeOffset="177633.7975">18656 5448 132 0,'-3'8'49'0,"3"0"-38"0,-3 8 34 16,3-9 16-16,0 4-9 0,0 0 0 15,0-1-6-15,0-2-1 16,0 0-25-16,0-3 8 0,0 1 3 16,0-6-1-16,3-3 0 15,0-5-11-15,3-2-1 16,0-6-7-16,3-6 1 16,3-1-5-16,3-1-2 15,2-5 0-15,4-3-1 16,3-5-5-16,3-5-1 15,3-9 3-15,-4-4 3 16,4-3-1-16,0-1-2 16,0 4 0-16,-3 2-1 15,-1 5-3-15,1 6 2 0,0 5 1 16,0 5 2-16,-3 3-3 16,-1 3 0-16,1 4-6 15,-3 4-3-15,0-1 1 16,-3 3 0-16,0 3 3 15,-4 0 2-15,-2 0 2 16,-3 2 1-16,-3 3-2 16,-6 0 2-16,0 3-1 15,-3 2-2-15,0 1 0 16,-6 2 3-16,0 2-2 16,-3 4 1-16,1 2 2 15,-1 2 0-15,-3 3-3 16,0 3 0-16,-3 0 2 0,0 3 2 15,0-3 0-15,-3 5-1 16,4 0 1-16,-1 0 1 16,3 0-3-16,3 0 0 15,3-2-1-15,6-3 0 16,6 0 0-16,3 0 0 16,6-3 2-16,3 0 2 15,6-5-1-15,5-3-1 16,4-5 3-16,6-2 0 15,0-4-1-15,2-4-2 16,-2-6 3-16,-3-3 2 16,-3 1-2-16,-4-1-2 15,-5 3-3-15,-6 3 1 16,-3 3 1-16,-3 4 0 0,-6 4 2 16,-3 2 1-16,-3 2-10 15,0 4-3-15,3 2-41 16,3-1-17-16,6-4-91 15,6-3-41 1,3-10 99-16</inkml:trace>
  <inkml:trace contextRef="#ctx0" brushRef="#br0" timeOffset="195890.0155">15787 7681 116 0,'-3'0'44'0,"0"3"-35"0,-3-1 18 0,3 1 7 15,0-1-1-15,0 4 3 16,-3-4 0-16,0 1 2 0,0-3-21 16,0 0 8-16,0 0 3 0,-3 0-4 15,0 0-2-15,0 0-10 16,0 0-3-16,-3 3-5 15,-3 5-1-15,1 5-1 16,-10 3 1-16,3 5-4 16,0 3 0-16,3 2 1 15,0 1 0-15,6-1 0 16,4 1 0-16,5-4 0 16,9 1 0-16,5 0 6 15,10-3 4-15,6-2-5 16,6-6-3-16,8-5 1 15,1-8 2-15,3-3-2 0,2 1 0 16,-2-4 3-16,-3-2 1 16,-7 0-1-16,-5 0-1 15,-3 0-1-15,-6 1 2 16,-6 1-3-16,-6 1 0 16,-3 0-12-16,0 2-7 15,-3 0-42-15,0 1-17 16,5-1-66-1</inkml:trace>
  <inkml:trace contextRef="#ctx0" brushRef="#br0" timeOffset="198706.5749">16200 8075 140 0,'-6'-3'52'0,"3"3"-41"0,-3 0 20 16,3 3 5-16,0 0-5 16,-2-3 2-16,-4 2-6 15,0-2 1-15,0 3-16 16,0-3 2-16,0 0 2 0,3 3-4 15,0-3-2-15,0 0-3 16,0 0 0-16,3 0-2 16,0 2 0-16,0 1-6 15,3 0-1-15,0-3-2 0,3 2 3 16,3 1 6-16,6 0 7 16,3-3 0-16,9-3 3 15,5-5-4-15,10 0 1 16,9-3-9-16,2 1-2 15,7 2 1-15,-4-3 1 16,1 1-4-16,-6 4 1 16,-4 1 0-16,-5 0 0 15,-6 2 0-15,-6 1 0 16,-4 2 2-16,-5 0 1 16,-6 0-1-16,-6 0-2 15,-6 0 1-15,0 0 1 16,-3 0-1-16,-3 0-1 0,-6 0-4 15,0 0 0 1,-3 2-7-16,-5 1-1 0,-4 0-15 16,0 2-6-16,3 0-57 15,18 0-70 1</inkml:trace>
  <inkml:trace contextRef="#ctx0" brushRef="#br0" timeOffset="208966.2269">15998 8424 220 0,'9'-2'85'0,"0"-4"-66"0,-3-2 30 0,-3 8 8 16,0-2-7-16,3 2 0 16,-3-5-11-16,0-1-4 15,3-2-19-15,-1-2 1 0,4-4 1 0,3-4-6 16,6-8-2-16,6-9-8 15,0-7-1-15,3-3 1 16,2-3 1-16,1 1-1 16,0 2-2-16,0 0 3 15,-4 2 0-15,1 4-1 16,-3 4-2-16,0 3-2 16,0 3 1-16,2 3 1 15,4 2 0-15,0 0-3 16,0 0 2-16,0 1 1 15,-4 4 0-15,-2 3 0 16,-6 6 0-16,-3 2-5 16,-6 5-1-16,-6 8 0 0,-6 6 2 15,-6 5 2-15,-9 8 3 16,-3 7-2-16,0 1-2 16,0 3-1-16,4-4 0 15,2 1 3-15,6-6 2 16,3-4-2-16,3-1 0 15,6-3-1-15,3-2 0 16,-3-3 4-16,9-2 1 16,6-3-6-16,2-5 0 15,7-3 1-15,6-8 3 16,6-6-20-16,8-7-9 16,1-3-35-16,-3-2-12 15,-10 2-71-15</inkml:trace>
  <inkml:trace contextRef="#ctx0" brushRef="#br0" timeOffset="209755.153">15153 7607 200 0,'0'-24'74'0,"0"21"-58"0,0-5 29 15,0 6 9-15,-3-1-6 16,0 3 1-16,0-3-14 16,0 3-4-16,0 0-18 15,3 3-8-15,0 0-1 0,0 2 1 0,3 3 2 16,0 3-3-16,3 2-1 16,0 0-1-16,-1 3 1 15,4 2 2-15,0 4 2 16,-3 1-1-16,0 6-1 15,0 3-3-15,0 0-2 16,-3 2 1-16,0 1 1 16,0-6 1-16,0-3 1 15,0-7-2-15,0-3 1 16,-3-6-13-16,0-4-6 16,0-9-31-16,0-5-12 15,0-3-60 1,0 4-62-16,3-4 61 15</inkml:trace>
  <inkml:trace contextRef="#ctx0" brushRef="#br0" timeOffset="210061.3478">15388 7855 148 0,'0'-2'55'0,"6"2"-43"0,0 0 27 16,-6 0 12-16,0 0-3 16,0 0-1-16,0 5-11 15,0 0-5-15,-3 3-17 16,-3 3 0-16,-3 5 2 0,0 2-2 0,-3 4 0 16,-3-1-6-16,0 2-3 15,-3 4-2-15,0 2 0 16,1 0-2-16,2 0-1 15,0 0 1-15,3 0 1 16,3-2-17-16,3-9-6 16,0-4-28-16,3-6-9 15,3-8-37 1,0-3-51-16,0-2 43 16</inkml:trace>
  <inkml:trace contextRef="#ctx0" brushRef="#br0" timeOffset="210572.0595">15352 8099 228 0,'0'-3'85'0,"0"6"-66"0,0 0 21 15,0-3 7-15,0 5-12 16,0 0 0-16,0 0-7 15,0 1-3-15,0-6-13 16,3 2 1-16,-3-2 3 0,6 3-2 16,0-3 2-16,0 0-9 15,3 0-2-15,0-3-5 16,3 3-1-16,-1 0 1 0,1 0 2 16,0 3-1-16,0 0-1 15,0 2 3-15,-3 0 0 16,-3 3-1-16,-3 3 1 15,-3 2-2-15,-3 3-1 16,-3 0-2-16,-3 0 1 16,3-1 1-16,0 4 2 15,3-3-1-15,0 0-1 16,0-3-2-16,3 0 1 16,3-2-1-16,3 2 0 15,3-5 2-15,3 0 2 16,6-5-1-16,6-3 2 15,5-3 0-15,4-5 1 0,0-3-5 16,0-2 1-16,-4 0-20 16,-5 2-7-16,-6 6-48 15,-6 0-21-15,0 5-47 16</inkml:trace>
  <inkml:trace contextRef="#ctx0" brushRef="#br0" timeOffset="230069.3543">13134 10750 156 0,'-3'-3'60'0,"3"3"-47"0,0-2 24 16,0 2 8-16,0 0-1 16,3-3 4-16,0 0-12 15,-3 1-4-15,0-1-18 16,0 1 2-16,-3-1 4 0,-3 0-2 16,-2 1-1-16,-4 2-9 15,-3 5-5-15,-3 3-2 16,-6 5-1-16,0 6 0 0,-5 2 2 15,-1 5-3-15,6 6-2 16,3 2 2-16,6 1 2 16,9 4-2-16,6-2-2 15,9-2 2-15,6-3 0 16,3-3 3-16,6-5 1 16,3-3 5-16,2-5 3 15,4-6-2-15,6-7 0 16,-1-6-3-16,1-2-1 15,-3-3-3-15,-3-3-2 16,-7 1 3-16,-8 2 2 16,-3 3-15-16,-9 2-8 15,-6 3-38-15,-3 3-16 0,-3 4-75 16</inkml:trace>
  <inkml:trace contextRef="#ctx0" brushRef="#br0" timeOffset="230402.4619">13468 11229 252 0,'0'-3'93'0,"0"3"-72"0,0 0 29 16,0 0 8-16,0 0-10 0,0 0-1 15,0 0-14-15,0 0-5 16,9-2-10-16,6-1-3 16,5-2-7-16,10-1-3 15,9-4 0-15,6-1-1 16,2 1-2-16,1-1 1 16,-4 0-2-16,-8 1-1 15,-9 2-13-15,-6 3-4 16,-9 5-44-16,-12 0-18 15,-9 10-85 1</inkml:trace>
  <inkml:trace contextRef="#ctx0" brushRef="#br0" timeOffset="231569.3629">13140 11647 244 0,'3'11'90'0,"3"-6"-70"0,6-3 26 16,-3-2 5-16,3-2-9 15,3-6-2-15,3-5-9 16,3-8-5-16,8-11-14 16,7-11-8-16,0-9 0 0,0-9-1 15,5-8 1-15,4 3-2 16,3 0-2-16,-1 2 1 16,-2 6-1-16,-4 8 0 15,-2 7 0-15,-6 9 0 16,-6 10 0-16,-6 6 0 15,-7 2 0-15,-8 8 0 16,-6 5 2-16,-6 3-1 0,-5 5-1 16,-1 9 1-16,0-1-1 15,0 3-5 1,6 5 1-16,3 3 0 0,9-1-1 16,3-1 1-16,6-4 3 15,5-2 0-15,7-5 3 16,0-6 1-16,0-5 1 15,3-5 0-15,-1-6 0 16,-2-5-13-16,0-2-4 16,0-1-56-16,2-2-24 15,1 2-51 1</inkml:trace>
  <inkml:trace contextRef="#ctx0" brushRef="#br0" timeOffset="232452.0455">12170 10493 296 0,'-15'-8'110'0,"15"8"-86"0,0 0 18 0,0 0 3 15,0 0-11-15,0 0-2 16,0 0-10-16,6 0-3 16,0 3-11-16,0 2 4 0,0 1 1 15,0 2-4-15,0 2-3 16,-3 3-6-16,0 3 0 0,0 3 0 15,-3 5 2-15,0-1-1 16,3 4-1-16,0-1-10 16,3 1-6-16,3-6-23 15,0-5-10-15,0-8-23 16,-1-8-7-16,-5-5-55 16</inkml:trace>
  <inkml:trace contextRef="#ctx0" brushRef="#br0" timeOffset="232792.1389">12512 10673 264 0,'-3'-2'99'0,"3"2"-77"0,-6 2 22 0,6-2 7 16,-3 3-18-16,0 2-6 16,-2 3-12-16,-4 3-2 15,0 5-8-15,0 5-3 0,-3 3-1 16,0 5-1-16,-3 2 2 0,0 4-1 15,0-3 2-15,0-3-15 16,3-3-7-16,1-5-45 16,2-5-19-16,3 0-50 15</inkml:trace>
  <inkml:trace contextRef="#ctx0" brushRef="#br0" timeOffset="233452.3873">12542 10948 168 0,'-12'6'66'0,"6"-6"-52"0,3 5 32 0,0-2 10 16,0-1-8-16,0 1-4 15,3 0-11-15,0-1-4 16,0-2-16-16,0 0 3 0,0 0 4 16,6 3-2-16,0-3-1 15,0-3-5-15,0 1-2 16,0 2-4-16,3 0 1 0,0 0-2 15,0 0 2-15,0 0-6 16,0 0-1-16,0 5 0 16,0-2 0-16,3 2 0 15,-1 0 0-15,1 3 0 16,-3 0 0-16,0 3-3 16,-3 2 0-16,-6 3 4 15,-3 0 1-15,-3-1-3 16,-3 7-1-16,-3-1 1 15,-2 0 2-15,-1 3 0 16,3 0 2-16,0 2-4 16,3 1 0-16,3-1-1 15,3-2 0-15,0-3 0 16,6-3 0-16,3-2 2 0,3-2 0 16,6-6 2-16,9-3 1 15,5-5-1-15,7-5 1 16,3-6-2-16,5 0 2 15,-2 1-2-15,-6 2-1 16,-6 0-4-16,-7 3-2 16,-8-1-48-16,-15 4-19 15,-9 4-84 1</inkml:trace>
  <inkml:trace contextRef="#ctx0" brushRef="#br0" timeOffset="248350.1747">14117 14343 136 0,'-6'-13'52'0,"6"10"-41"0,-6 3 18 0,3 0 3 0,0 0 0 15,0 3 1-15,0 2-16 16,0 3-5-16,0 0-8 15,0 3 6-15,-3-1 3 0,3 3 2 16,0 3 4-16,0 0-5 16,-3 5 0-16,0 3-8 15,0 8-2-15,-3 5-2 16,0 3 1-16,0 7-4 16,6 9 0-16,3 7 1 15,6 1 0-15,9-3 0 16,6-8 0-16,6-6 6 0,0-4 6 15,2-9-2-15,-2-2 0 16,0-9-6-16,-3-4-1 16,-3-3-1-16,-3-3 1 15,-7-5-20-15,-2 0-8 16,-9-8-194 0,-3-3 83-1</inkml:trace>
  <inkml:trace contextRef="#ctx0" brushRef="#br0" timeOffset="248884.7293">14289 14438 136 0,'-6'-13'52'0,"3"8"-41"0,3 0 35 0,0 5 12 16,0-3 0-16,0 0 1 16,0 1-16-16,0 2-6 15,0 0-21-15,0 0-3 0,0 0-2 16,0 0-6-16,3 5-3 15,0 3-1-15,0 2-1 16,3 4 2-16,0 4 1 16,0 1-4-16,0 2-1 15,0 0 3-15,0 0 1 16,0 0-3-16,0-2 1 16,0-1 2-16,0-4 1 0,0-4-34 15,-3-2-14-15,-3 0-51 16,-3 3-19-16,0-1 10 15</inkml:trace>
  <inkml:trace contextRef="#ctx0" brushRef="#br0" timeOffset="249544.9641">14501 14700 128 0,'-3'-5'49'0,"6"5"-38"0,0-3 19 15,-3 3 8-15,0 0-1 16,0 0 2-16,0 0-10 16,0 0-5-16,0 0-14 0,0 0 9 0,0 0 4 15,3 3-7-15,-3 2-2 16,-3 3-6-16,0 3 0 16,0 5-7-16,-3 7-1 15,0 7 0-15,0 4 0 16,0 0 0-16,3-2 2 15,0-5 1-15,0-6 1 16,3-5-18-16,0-6-5 16,0-5-31-16,-3-5-10 15,0 0-53 1</inkml:trace>
  <inkml:trace contextRef="#ctx0" brushRef="#br0" timeOffset="250366.9849">14554 14925 152 0,'-3'-2'57'0,"3"2"-44"0,0 0 25 0,0 0 8 0,0 0-6 16,0 0 0-16,0 0-12 15,0 0-3-15,0 0-14 16,0 0 2-16,0 0 1 0,3-3-1 16,0 0 2-16,0-2 1 15,0 0-1-15,3-1-5 16,0 1-2-16,0 0-2 16,3-3 1-16,0 3-4 15,3-1-2-15,0 1 0 16,0 0-1-16,0 2 0 15,-1 0 0-15,-2 3 0 16,0 6 0-16,-3 2-3 16,-3 5 2-16,-3 5 1 0,-3 9 2 15,-3 2-3 1,-3 3 0-16,-3-1-1 0,4-4 0 16,-1-1 0-16,3-5 0 15,0-2 4-15,3-3 3 16,3-3-4-16,0-5-1 15,0 0 0-15,6-3 0 16,3 3 0-16,3-2 0 16,2-1-3-16,4 0 2 15,3-2 1-15,3-3 2 16,0-3-10-16,0 0-4 16,2-4-36-16,4-7-16 15,3-4-73-15</inkml:trace>
  <inkml:trace contextRef="#ctx0" brushRef="#br0" timeOffset="250867.9113">14810 14322 168 0,'-6'-13'66'0,"3"10"-52"0,0-2 28 0,3 5 9 15,0 0-7-15,-3-3-4 16,0 0-9-16,0 1-3 16,0 2-15-16,0 0-1 0,0 0 1 15,3 0-5-15,0 5-2 16,0 3-3-16,3 3-3 16,0-3-2-16,6 10 1 15,0-2 1-15,12 21 2 0,-3-8-3 16,21 19 0-1,8 18 1-15,-2 8 0 0,-6 5 0 16,-7 1 2-16,-11-4-1 16,-9-7-1-16,-6-5 1 15,-9-3 1-15,-6-3 1 16,-3-5 1-16,-3-6-5 16,-2-7 1-16,2-6-22 15,0-4-8-15,0-9-80 16,6-5-70-1,3-9 60-15</inkml:trace>
  <inkml:trace contextRef="#ctx0" brushRef="#br0" timeOffset="256000.3422">15644 14298 220 0,'-6'-5'85'0,"9"2"-66"0,-3 1 10 16,0 2-1-16,0 0-8 15,0 0-1-15,0 0-9 16,0 0-4-16,-3 2-3 16,-3 6-3-16,-3 3 1 0,-3 10-1 15,-6 11 0-15,-3 7 0 16,-3 6 2-16,1 6 1 15,2-1 1-15,3 5 0 16,3 9 0-16,9 5-2 16,6 5 1-16,6-3 0 0,6-2 1 15,6-6-2-15,6 1-2 16,2-8 5-16,4-9 1 16,-3-10 0-16,0-8 1 15,-3-8-4-15,-4-7 0 16,-2-6-19-16,-3-8-9 15,-6-3-108 1</inkml:trace>
  <inkml:trace contextRef="#ctx0" brushRef="#br0" timeOffset="256798.7974">15810 14348 184 0,'-3'-13'71'0,"3"10"-55"0,-3-2 28 16,3 5 10-16,0-2-11 15,-3 2-2-15,0-3-15 16,0 3-6-16,3-3-11 16,0 3-6-16,0 0-2 0,0 6-1 0,0 1 2 15,0 7-3 1,0 7 0-16,0 5 1 0,3 3 0 16,0 6 0-16,0-1 2 15,0 1-1 1,3-4 2-16,0-2-4 0,0 1 0 15,0-9 3-15,0-5 1 16,-3-6-28-16,0-2-12 16,-6-5-70-1,-3-3-60-15,0 0 59 16</inkml:trace>
  <inkml:trace contextRef="#ctx0" brushRef="#br0" timeOffset="257248.5947">16051 14608 160 0,'-5'-6'60'0,"5"6"-47"0,0 6 26 0,0-6 7 15,0 2-12-15,-3 4-5 16,3-1-8-16,-3 3-3 15,0 0-10-15,0 2-3 0,-3 4 1 16,-3 1-1-16,0 9 2 16,-3 5-2-16,-3 8 0 15,0 6-1-15,0-1 0 16,3 0-2-16,0-5-2 16,4-2 3-16,-1-6 0 15,3-8-10-15,3-5-3 16,3-8-61-16,3-8-26 15,6-11-10 1</inkml:trace>
  <inkml:trace contextRef="#ctx0" brushRef="#br0" timeOffset="257765.2733">16135 14788 136 0,'-15'-6'52'0,"15"6"-41"0,-3 3 24 15,3 0 7-15,0-3-3 16,0 0 2-16,-3 2-10 16,3-2-4-16,0 0-15 0,0 0 1 0,3 0 3 15,3 0-2 1,3 0 0-16,0-2-8 0,0-1-2 15,3-2 0-15,0-1 0 16,2 1-5-16,1 2 1 16,0 1 0-16,0-1 2 15,-3 0-1-15,0 3 2 16,-3 3-2-16,-3 5 2 16,-6 5-2-16,-6 8-1 15,-6 9 1-15,-3 1-1 16,-3 6-3-16,-3 3 2 15,0 0 1-15,4-3 2 16,-1-5-1-16,6-1-1 0,6-4 1 16,3-3-1-16,6-3 2 15,6-3 3-15,3-7 2 16,6-6 3-16,8-8-3 16,7-2 1-16,6-5-5 15,0-1-2-15,-1-2-3 16,-5 0-1-16,-9-3-47 15,-9 2-19-15,-9 6-69 16</inkml:trace>
  <inkml:trace contextRef="#ctx0" brushRef="#br0" timeOffset="258389.316">16281 14158 192 0,'-3'-3'74'0,"3"6"-58"0,0-3 23 16,0 0 7-16,0 0-9 16,3 0-1-16,0 0-9 15,3 0-3-15,0 3-13 16,2 2-9-16,7 3-2 0,3 5 0 16,0 3 2-16,-3-3-1 15,18 19 2-15,20 23-4 0,-14-7-2 16,-9-8 2-16,11 23 2 15,4 27 2-15,-9 5 1 16,-15-5 2-16,-12-5 1 16,-9-6-1-16,-12-5-1 15,-12-2-3-15,0-19 1 16,6-11 4-16,-9 3 4 16,-2 5-4-16,5-10 1 15,6-8-7-15,6-8-3 16,6-8-10-16,3-9-3 15,6-7-54-15,0-7-24 16,0-4-38 0</inkml:trace>
  <inkml:trace contextRef="#ctx0" brushRef="#br0" timeOffset="260081.8819">17239 14221 80 0,'6'-10'33'0,"-3"7"-26"0,0-2 27 0,0 5 12 15,-3-3 2-15,0 1 4 16,-3-1-14-16,-3 3-5 15,-3 0-19-15,-6 5 0 0,0 3 2 16,1 0-2-16,-4 5 0 16,3 6-6-16,0 5-3 15,3 10-2-15,3 16-3 16,3 14 1-16,3 2-1 16,3 3 0-16,3 5 0 0,3 3 2 15,3-3 1-15,0-3 1 16,3-10 2-16,0-6-1 15,3-4 2-15,5-4-2 16,7-4 0-16,0-6-6 16,6-3 1-16,2-7 0 15,4-9 0-15,0-7-55 16,-6-9-23-16,-1-2-43 16</inkml:trace>
  <inkml:trace contextRef="#ctx0" brushRef="#br0" timeOffset="260898.8758">17498 14317 208 0,'-15'-6'79'0,"15"6"-61"0,-12-2 23 0,9 2 9 0,0 0-11 15,0 0-2-15,0 0-15 16,0 0-4-16,3 0-10 15,3 0-1-15,3 0 0 0,0 2-1 16,3 1 1-16,0 2-4 16,-3 3-2-16,0 3 0 15,0 5 1-15,-3 5-1 16,-3 5 2-16,0 9-2 16,3-1 2-16,0 3-2 15,0-2 2-15,3-6-15 16,0-8-7-16,3 0-26 15,0-10-8-15,3-6-35 16,-3-8-11-16,-1-2 3 16</inkml:trace>
  <inkml:trace contextRef="#ctx0" brushRef="#br0" timeOffset="261300.8569">17817 14542 208 0,'-3'-3'79'0,"0"6"-61"0,0 2 12 16,3 0 2-16,-3 0-11 15,0 6-1-15,0 2-12 16,-3 8-5-16,0-2-2 16,-3 2 1-16,-3 6 1 0,-3 4-4 15,-3 6 1-15,0 3 2 16,-2 2 3-16,2 1 2 15,0-4 1-15,3-2-7 16,3-5-2-16,6-8-9 0,3-8-2 16,6-8-61-16,3-11-27 15,6-7 5 1</inkml:trace>
  <inkml:trace contextRef="#ctx0" brushRef="#br0" timeOffset="261831.7878">17882 14751 72 0,'-3'-8'30'0,"6"8"-24"0,-3-3 28 15,0 3 10-15,0 0-8 16,0 0-1-16,3 0-5 16,0 0 1-16,-3 0-17 15,0 0 7-15,0 0 6 0,6 0-4 16,0 0-1-16,0 0-8 16,3 0-4-16,3-3-5 15,3 1-2-15,-1-4-1 16,4 4-2-16,0-1 1 15,-3 0-1-15,3 1-3 16,-6 2 2-16,-3 5 3 16,-6 6 1-16,-6 7-1 0,-6 11 1 15,-3 6-2-15,-9 7-1 16,-3 3 1-16,3-3-1 16,1-5 0-16,5-5 0 15,3-3 0-15,6-2 0 16,3-9-3-16,3-2 2 15,6-3 3-15,9-2 1 16,3-6-1-16,5-2-2 16,1-6 1-16,9-2-1 15,0-3-31-15,-1-8-12 16,4-5-77 0</inkml:trace>
  <inkml:trace contextRef="#ctx0" brushRef="#br0" timeOffset="262381.352">18123 14176 216 0,'-18'0'82'0,"18"0"-64"0,0 3 20 0,0-3 5 16,3 0-9-16,0 0-2 15,9 3-12-15,-3-1-2 16,12 4-11-16,-3-1 0 0,18 8 3 15,17 8-4-15,-2 6-1 0,-1 10-2 16,1 13 0-16,-6 11-2 16,-7 2-1-16,-8 4 3 15,-15 12 2-15,-12 3 0 16,-12 0 0-16,-9-3-1 16,-9-7 0-16,-5-6-2 15,-4-5-2-15,0 0-4 16,9-8-2-16,6-8-44 15,10-8-16-15,11-11-75 16</inkml:trace>
  <inkml:trace contextRef="#ctx0" brushRef="#br0" timeOffset="266465.4322">11628 15671 168 0,'9'-8'63'0,"-3"3"-49"0,0-3 27 0,-3 5 10 0,0-2-3 15,0 5-1-15,-3-5-11 16,0 2-3-16,-3-2-18 15,0 5 0-15,0-3 1 0,3 1-4 16,-3-1-2-16,3 0-3 16,0 3-2-16,0 0-6 15,0 0-1-15,0 0 1 16,3 3 0-16,0 0 1 16,0-1 0-16,-3-2 0 15,3 3 0-15,-3-3 0 16,0 0 2-16,3 0-1 15,-3 0 2-15,0 5-2 0,0 1-1 16,0-4-2-16,0 6 1 16,0-3-1-16,3 6 0 15,0 5 2-15,0 5 0 16,0 3-3-16,0 13 2 16,0 3 1-16,0 5 2 15,0 0-3-15,-3-3 0 16,0 3 1-16,0-5 0 15,3-6 2-15,-3-8 3 16,0-4-2-16,3-7 0 16,0-7 1-16,0-2 0 15,0-9-2-15,0-2-2 16,-3-1-13-16,-3 1-6 16,-3-3-61-16,-3 8-25 0,0 8-28 15</inkml:trace>
  <inkml:trace contextRef="#ctx0" brushRef="#br0" timeOffset="266881.5494">11983 15965 208 0,'-3'-5'79'0,"0"5"-61"0,0 5 19 0,3 0 6 16,-3 3-15-16,-3-3-4 15,0 3-12-15,0 3-3 16,0 2-5-16,-3 3-3 0,0 5 2 15,-3 8-2-15,0 8-1 16,-3 3 12-16,0 5 6 16,-2-5-7-16,-1 5-1 15,3-8-4-15,0-3-1 16,0-7-3-16,3-1 1 16,3 1-2-16,3-14 2 0,3 3-13 15,0-6-3-15,3-4-43 16,0-6-17-16,9 5-54 15</inkml:trace>
  <inkml:trace contextRef="#ctx0" brushRef="#br0" timeOffset="267365.2626">12051 16288 160 0,'-6'0'63'0,"6"0"-49"0,-6 0 36 0,6 0 14 16,0 0-12-16,0 0-3 16,0 0-22-16,0 0-6 15,3 0-13-15,3 0-3 0,3 0-1 16,3 0-5-16,0 0 1 15,3 5 0-15,2-2 2 16,4-1-1-16,-3 1-1 16,-3-3 1-16,-3 8 1 15,-3-3 1-15,-9 8 1 16,-6 1-2-16,-6 9-2 16,-3-1 1-16,-3 4-1 0,0 6 0 15,1 0 0 1,2 2-3-16,3 3 2 0,3-3 1 15,6 3 0-15,3-7 2 16,3 1 1-16,3-7 1 16,0-8 0-16,3 3 0 15,3-12 2-15,5 1-5 16,4-10-3-16,3-4 1 16,3-7 0-16,3 0-21 15,-1 0-8-15,-2-3-49 16,-6 0-19-16</inkml:trace>
  <inkml:trace contextRef="#ctx0" brushRef="#br0" timeOffset="267517.8596">12444 16372 252 0,'-6'-5'96'0,"6"8"-75"0,-3-3 6 0,3 2-4 15</inkml:trace>
  <inkml:trace contextRef="#ctx0" brushRef="#br0" timeOffset="267816.1656">12432 16386 427 0,'-6'10'6'16,"0"1"-4"-16,0-1 3 0,0-2 1 0,3 6 0 15,3-4-1-15,0-2-1 16,3 0 0-16,6-3 0 15,3 1 0-15,3-1 0 16,3-2 2-16,3-3 1 16,5 5 1-16,-2-5-4 15,0 2-1-15,0 1 1 16,0 0 0-16,-1 7-2 16,-2 1-2-16,-3 2 1 15,-3 3 1-15,-6 0-1 16,-6 2 2-16,-6 9 0 15,-6-3 1-15,-3 0-2 16,-3-1-2-16,-3-1-13 16,3-7-4-16,4-4-22 0,-1-6-8 15,3-7-21-15,3-12-10 16,3-9-16 0</inkml:trace>
  <inkml:trace contextRef="#ctx0" brushRef="#br0" timeOffset="268025.618">12441 16335 264 0,'0'-8'101'0,"6"6"-78"0,3-9 20 0,0 11 5 16,3-5-15-16,5-3-1 16,10-5-13-16,6 0-4 15,9-6-8-15,5 0-5 0,4-2 1 16,-3 8-4-16,-7 0 0 15,-2 0-6-15,-9 2 0 0,-7 0-63 16,-5 1-26-16</inkml:trace>
  <inkml:trace contextRef="#ctx0" brushRef="#br0" timeOffset="269530.6372">13736 16346 156 0,'-6'-13'57'0,"3"13"-44"0,0 2 32 16,3-2 12-16,0 0-13 0,-3 0-2 15,3 0-23-15,0 3-9 16,0 0-6-16,0-3-4 0,0 10 3 15,0-2-2-15,-6 8-1 16,3-5 3-16,-9 12 0 16,0-7-1-16,-9 19-2 15,-9 7 1-15,1-2 1 16,2-3 1-16,6-8 1 16,3-3-2-16,6-7 1 15,3-6-33-15,6-8-12 16,3-10-54-1,0-5-48-15,6-6 50 16</inkml:trace>
  <inkml:trace contextRef="#ctx0" brushRef="#br0" timeOffset="269753.1124">13480 16399 220 0,'-6'-19'82'0,"6"19"-64"0,-3-5 22 16,3 5 7-16,0 0-16 15,0 0-3 1,12 8-14-16,3 3-8 16,2 2-5-16,1 0 2 0,3 6 2 15,-3-6 2-15,-3-3-3 16,6 9-3-16,8 7 2 16,1 1 2-16,0-3-2 0,-3-3-2 15,0-5-16-15,-1-6-7 16,-5-2-73-1,-3-3-76-15,-9-2 47 16</inkml:trace>
  <inkml:trace contextRef="#ctx0" brushRef="#br0" timeOffset="271963.2853">14903 15692 232 0,'-6'-21'88'0,"6"16"-69"0,-3-3 24 0,3 5 5 15,0 1-12-15,0-1-1 16,-3 0-16-16,3 3-4 16,0 0-9-16,0 0-4 0,0 0 1 15,3 6-2-15,0-1-1 16,3 3 3-16,2 3 2 0,1 4-2 16,3 7 0-16,0 4-1 15,0 6 1-15,3 0-2 16,-3 2-1-16,0 0-2 15,0-2-1-15,0 0 4 16,-3-6 3-16,-1-2 1 16,1-8 0-16,-3-3-1 15,-3-7 2-15,-3-6-16 16,-3 0-8-16,-6 0-42 16,-2-6-18-16,-4-2-59 15</inkml:trace>
  <inkml:trace contextRef="#ctx0" brushRef="#br0" timeOffset="272330.3141">15325 15875 160 0,'-9'-5'63'0,"9"7"-49"0,0 1 29 0,0-3 12 16,0 5-17-16,-3 3-6 15,0 3-11-15,-3 5-3 16,-3 2-10-16,1 3-1 0,-7 8 0 0,-6 1 1 16,-3 4 2-16,-3 14-5 15,0 2-3 1,-2 5 1-16,2-4 2 0,3-6-2 15,3-6-2-15,3-4-3 16,3-6-1-16,7-5 4 16,2 0 3-16,3-11-28 15,3-3-13-15,3-4-69 16,3-6-56 0,-1-6 60-16</inkml:trace>
  <inkml:trace contextRef="#ctx0" brushRef="#br0" timeOffset="272724.3936">15483 16047 168 0,'-9'0'63'0,"6"0"-49"0,-6 11 14 0,6-6 4 16,-3 3-14-16,-3 2-4 16,0 6-7-16,0 3 0 15,0 5-4-15,1 2 0 0,-1 1 1 16,3-4 2-16,6 4 3 0,3-6 2 16,6-3 1-16,2-4-11 15,4-9-3-15,6-5 10 16,3-3 3-16,0-7-2 15,0-6-3-15,-4-3 1 16,-5-4 2-16,-6 4 2 16,-6-2 3-16,-9 0-9 15,-6 2-3-15,-5 1-4 16,-1 10 0-16,0 0-11 16,3 2-7-16,3 1-42 15,3 5-20-15,3 8-21 16</inkml:trace>
  <inkml:trace contextRef="#ctx0" brushRef="#br0" timeOffset="273063.4905">15444 16370 212 0,'-15'16'79'0,"6"-3"-61"0,-2 8 8 0,8-10 1 15,-3 5-14-15,0 2-4 16,3 1 2-16,3 2 3 16,3-3-7-16,6 6 5 0,5-8 3 15,7 0 2-15,3-8-1 16,6-8 0-16,3-6 0 16,-1-4-4-16,-2-6-2 15,-3-3 5-15,-6 1 2 16,-9-3-4-16,-9-3 0 0,-9 0-10 15,-12-5-2-15,-9 3-10 16,-6 4-2-16,4 4-14 16,5 5-6-16,21-1-226 31,9 1 113-31</inkml:trace>
  <inkml:trace contextRef="#ctx0" brushRef="#br0" timeOffset="273947.2786">18787 16203 168 0,'-3'-8'66'0,"3"8"-52"0,0 0 36 15,0 0 13-15,0 0-15 16,0 0-4-16,0 0-18 16,0 0-3-16,0 0-14 15,3 5-5-15,-3 3-1 0,0 0-2 16,-3 6-1-16,-3 7 1 16,-3 3 1-16,-9 2-1 15,-6 6-1-15,-2-1 1 16,-1-1 1-16,0-1-1 15,6 0 2-15,6-5-4 16,3-6-2-16,6-5-29 16,3-5-14-16,3-8-49 15,6-5-61-15,3 0 42 16</inkml:trace>
  <inkml:trace contextRef="#ctx0" brushRef="#br0" timeOffset="274135.7745">18558 16272 188 0,'-6'-16'71'0,"6"11"-55"0,0-3 35 0,0 8 14 16,3-3-22-16,3 0-7 15,0 3-17-15,6 3-5 16,2 0-8-16,7 7-4 0,3 4-1 16,6 7-4-16,0 3 2 15,2 5 3-15,1-3 1 16,3 1-1-16,-6-9-2 0,-4 1-54 15,-2-3-24-15,3-11-49 16</inkml:trace>
  <inkml:trace contextRef="#ctx0" brushRef="#br0" timeOffset="275219.9452">19829 15719 148 0,'-3'-13'57'0,"3"10"-44"0,0-5 21 15,0 5 5-15,0-2 1 16,0 0 3-16,3 0-11 16,-3-1-2-16,0 1-17 15,0 2 1-15,0 1 2 0,0 2-8 0,0 0-2 16,0 8-2 0,0 2 0-16,3 6-5 0,0 8 1 15,3 5-2-15,0 3 0 16,3 5 2-16,-1-3 0 15,4 6 2-15,3-8 1 16,0-1-1-16,0-4 1 16,-3-6-2-16,-3-5 2 15,0-3-2-15,-3-2 2 16,-6-6-20-16,-3-5-6 16,-6 0-61-16,0 0-27 15,6-5 4 1</inkml:trace>
  <inkml:trace contextRef="#ctx0" brushRef="#br0" timeOffset="277152.8059">20260 15954 148 0,'3'-18'55'0,"-3"15"-43"0,3-7 30 15,-3 10 10-15,3-3-11 16,0-2-3-16,0-1-11 16,0 4-3-16,0-1-13 15,0 0 0-15,-3 3 2 0,0 0-3 0,0 3 0 16,0 2-4-1,-3 9-1-15,-3 7-3 0,-6 0 1 16,-3 5-2-16,-5 4 2 16,-1 7-2-16,-3 8-1 15,-3 7-2-15,3 1 1 16,1 0 1-16,2-5 0 16,3-6 0-16,3-7 2 15,3-4-1-15,3-1 2 16,0-12 0-16,3-2 1 15,3-6-2-15,0-4 1 16,3-6-40-16,0 0-16 16,0-6-82-16</inkml:trace>
  <inkml:trace contextRef="#ctx0" brushRef="#br0" timeOffset="277802.2985">20552 16028 108 0,'-12'-2'41'0,"9"4"-32"0,0-2 15 0,3 0 7 16,0 0-4-16,0 0 1 15,0 0-2-15,0 0-1 16,0 0-14-16,0 0 4 0,0 0 3 16,-3 6 5-1,-6 7-8-15,-3 0-3 16,-3 8-10-16,-5 3-1 0,-4 11-1 16,0 2 0-16,0 2-3 15,3 1 2-15,1 2 3 16,5-13 1-16,3-2 1 15,3-3 2-15,3-8 6 16,3-3 4-16,3-3-2 16,3-2 0-16,3-8-4 15,3 0 1-15,6 6-4 16,2-12-2-16,7 6-2 16,3-5 0-16,3-3-2 15,9 3-1-15,5-3 1 16,1-5 1-16,2 2-1 0,4-2 2 15,-3 0-4-15,-4-1 0 16,-2 1-19 0,-9 3-7-16,-9-1-43 0,-13 8-20 15,-11 3-22 1</inkml:trace>
  <inkml:trace contextRef="#ctx0" brushRef="#br0" timeOffset="278146.7193">20641 16116 212 0,'-18'-19'79'0,"13"14"-61"15,-7 0 28-15,9 2 10 0,0 3-25 16,0 0-6-16,0 0-18 15,0 5-5-15,0 6-2 16,0 7 0-16,3 9 2 0,0 15-1 16,3 8 2-16,0 1-2 15,3 2-1-15,0 0 3 16,3 0 0-16,-3-11-1 16,-1-8 1-16,1 1 0 15,-3-12 1-15,0-4-11 16,-3-6-3-16,0-5-99 15,-9-3-70 1,-2-5 65-16</inkml:trace>
  <inkml:trace contextRef="#ctx0" brushRef="#br0" timeOffset="280396.7113">11837 17613 228 0,'-9'-16'88'16,"12"16"-69"-16,3-2-5 0,-6 2-7 0,6 0 6 15,-3 0 6-15,3 0 2 16,0 0-1-16,2 0-10 16,1 0 0-16,6 0 3 0,6-3 4 15,3-2 4-15,6-3-7 16,5-3-3-16,7-2-6 16,3-3-4-16,2 0 2 15,-2 3 0-15,-3 5-1 16,-4 3-2-16,-8 2-21 15,-6-2-9-15,-6 10-38 16,-9-2-14-16,-6 2-32 16</inkml:trace>
  <inkml:trace contextRef="#ctx0" brushRef="#br0" timeOffset="280637.0935">11917 17783 244 0,'6'-6'93'0,"6"4"-72"0,6-4 20 0,-6 1 7 16,3 2-17-16,2-2-3 16,7-3-14-16,3-2-4 15,3 7-6-15,3-8-3 0,2 4 2 0,1 1-2 16,0-2-1-1,-4 0-21-15,-5-2-11 0</inkml:trace>
  <inkml:trace contextRef="#ctx0" brushRef="#br0" timeOffset="281252.4588">13277 17267 160 0,'-6'-27'63'0,"6"19"-49"0,3-2 29 16,-3 10 10-16,0-3-5 16,0 0-1-16,0 1-18 15,0 2-7-15,0-5-13 16,0 5-6-16,0 7 0 0,3-1-2 15,0 7-1-15,3 0 3 16,3 0 2-16,-3 6-4 16,0 5-1-16,0 0 0 15,0-1 2-15,3 9-1 16,-3 0 2-16,0-3 0 0,0-3 1 16,-3 4-2-16,3-9-2 15,0-8-8-15,0 0-5 16,0-5-29-16,0-8-10 15,-3-3-72 1</inkml:trace>
  <inkml:trace contextRef="#ctx0" brushRef="#br0" timeOffset="281629.4733">13771 17359 192 0,'0'0'74'0,"0"0"-58"0,-3 6 18 16,0-6 6-16,1 8-17 16,-4-3-2-16,-6 8-7 15,-3 0 1-15,-6 14-8 16,-3 12-2-16,-3 6-1 0,-2 6 6 15,2-4 4-15,0 4-5 16,0-4-1-16,3 3-6 16,1-2-2-16,5-3 2 15,0-5 1-15,3-3-1 16,6-8-2-16,0-3 3 16,3-7 0-16,0-1-19 0,3-10-7 15,0-2-63-15,3-6-29 16,6-14 13-1</inkml:trace>
  <inkml:trace contextRef="#ctx0" brushRef="#br0" timeOffset="282045.3468">14013 17489 160 0,'-9'-3'63'0,"3"6"-49"0,-3-3 16 0,6 5 5 0,0 1-6 15,-3-4 0-15,0 9-7 16,-3 2-4-16,0 3-10 16,0 2-1-16,0 4 3 0,0 1-6 15,0-1-2-15,3 4-1 16,3 3 1-16,3-5-1 15,3-6-1-15,3-4 3 16,6-1 0-16,6-13 5 16,9 0 5-16,3-8-7 15,2-5-1-15,-2-6-3 16,3-7 1-16,-12-1 0 16,-6 1 3-16,-12-1-1 0,-9-4 2 15,-9 4-6-15,-6 9-3 16,-6 2-8-16,3 5-4 15,6 3-23-15,4 3-11 16,2 5-61 0,6 11-36-16,9-1 65 15</inkml:trace>
  <inkml:trace contextRef="#ctx0" brushRef="#br0" timeOffset="282412.3704">14021 17738 204 0,'-17'-3'77'0,"14"3"-60"0,-3 3 4 16,3-3-3-16,-3 10-9 15,-3-2-3-15,0 11-3 16,-3 2 0-16,-3 11-2 16,0-1-1-16,0 4 3 0,6-3 13 15,3 2 9-15,3-5-1 16,6-8 0-16,9 0-2 15,6-10 1-15,9-11-7 16,6-11 1-16,2-2-8 16,1-3-3-16,0-2-3 15,-9-6-3-15,-6 3 3 16,-7 2 2-16,-5-2 0 16,-9-3 0-16,-9 3-6 15,-5 3 1-15,-7-4-5 16,0 4 1-16,-3 10-18 0,9-3-6 15,3 11-34-15,6 0-12 16,3 0-24 0,9 6-30-16,6-1 44 15</inkml:trace>
  <inkml:trace contextRef="#ctx0" brushRef="#br0" timeOffset="283116.7821">14420 17698 188 0,'-3'0'71'0,"0"-3"-55"0,0 1 22 0,0 2 5 0,-3 2-12 16,-2 1-6-16,-1 5-12 15,-3 3-4-15,-3 7-5 16,0-2-3-16,0 2 2 0,0 6 0 16,3 3 3-16,6-1-3 15,3 3 0-15,9-2 1 16,3-3 0-16,9-6 4 15,3-5 3-15,6-10-4 16,8-3 1-16,1-13-3 16,0-1 0-16,-6 1 3 15,-7-5 5-15,-8-3-3 16,-9 2 2-16,-9-2-9 16,-6-6-2-16,-6 4-1 15,-2 1 0-15,-1 4-3 0,3 5 2 16,3-1 1-16,3 7 0 15,3 1-5 1,6 6-1-16,6-2 0 0,9 4 4 16,9-2 1-16,3 6 1 15,5-6 0-15,4 5 0 16,0-5 0-16,-1 0 2 16,-2-5-3-16,0-1 0 15,-6-2 3-15,-3 3 1 16,-4-3-1-16,-5 3-2 15,-3-1 1-15,-6 6-1 16,-6 0 0-16,-6 6 0 16,-6 7-3-16,-3 6 2 0,0 2-1 15,4 5 0-15,-1 1 0 16,3 4 0-16,6-4 0 16,6 5 0-16,6-6 2 15,6 0 0-15,5-12 2 16,10-9 1-16,6-10 3 15,9-9 3-15,-4-1 5 16,-2-9 3-16,-6 3 2 16,-10-11 1-16,-8-3-7 15,-9-2-3-15,-12 3-8 16,-9 5-1-16,-11 8-14 16,-7 8-7-16,0 13-5 15,0 0-2-15,10 13-51 16,11 8-22-16,15-5-30 15</inkml:trace>
  <inkml:trace contextRef="#ctx0" brushRef="#br0" timeOffset="311458.1161">15513 7385 52 0,'41'52'19'0,"-14"-22"-15"0,24 9-1 16,-24-20-1-16,5 2 0 16,10 3 1-16,15 2-1 15,8 3-2-15,9 0 1 16,4-5 1-16,8-5-3 15,6-6 0-15,7-2-1 16,-4-11-2-16,0-11 3 16,-3-5 2-16,1-2 0 15,-4-9-1-15,-12-7 1 16,-8-11 1-16,-13-3-1 16,-8-7-1-16,-9-1-24 15,-12-2-9-15</inkml:trace>
  <inkml:trace contextRef="#ctx0" brushRef="#br0" timeOffset="380133.2358">16435 6911 208 0,'-14'-19'79'0,"5"14"-61"0,-6 0-3 16,9 2-6-16,0 1-10 16,-3-1 1-16,0 0-2 15,-3-2 0-15,-3 0 2 16,-6-3-7-16,1 0 0 0,-4 0 3 16,-3 0 2-16,-3 0 8 15,-3 0 6-15,1 0 7 16,2 0 5-16,3 8-8 15,0 11-2-15,4 5-8 16,-1 5-4-16,0 11-1 16,0 5 1-16,0 5-6 0,0 0 1 15,4 3-1-15,-1 0 2 16,6 0-1-16,9 0 1 16,6 0 2-16,9 3 0 15,9-6-3-15,9-2 2 16,8-3 3-16,10-3 3 15,3-5-4-15,2-8-1 16,4-5 0-16,-1-5 0 16,4-8 2-16,2-11 1 15,1-14 1-15,-4-12 0 16,4-14-2-16,-6-4 1 16,-4-7 2-16,-5-2 2 0,-6 3 3 15,-10 5 1-15,-8 6-3 16,-9 4 0-16,-9 9-1 15,-9 5 3-15,-9 5-5 16,-12 3-3-16,-14 2-6 16,-13-2 0-16,-8 3-5 15,-4 2 1-15,-2 3 4 16,-1-1 2-16,4 6-1 16,2 3 2-16,7 10 3 15,5 9 1-15,3 12-1 16,7 9-2-16,5 7-2 15,3 8-1-15,7 3-1 16,5 11 3-16,6-1-2 0,6-2-1 16,9-3 0-1,6-8 0-15,9-5 3 0,9-5 2 16,5 0-2-16,10-6 0 16,3-2-1-16,2-8-2 15,4-6 5-15,0-7 1 16,2-3 2-16,-2-8 0 15,-1-8-5-15,-2-11 1 16,-3-10 2-16,-1-13 3 16,-5-11-2-16,-9-8-2 15,-6-10 2-15,-6-6 0 16,-9 5-1-16,-9 9 1 16,-6 7-2-16,-12 11 2 0,-9 8-2 15,-9 11 2 1,-8 10-4-16,-13 5 0 0,-2 9-1 15,-1 4 0-15,1 4-5 16,2 2 0-16,7 0 1 16,5 2 1-16,9 3 3 15,7 6 1-15,5 7-2 16,9 6 0-16,6 5-1 16,3 8 3-16,6 11-7 15,6 10 1-15,3 5 5 16,3-5 3-16,3-5 3 15,3-5 2-15,6-6-5 16,5-5-1-16,10-8 0 16,9-10 0-16,5-11 0 15,4-16 2-15,5-14 1 0,7-10 1 16,-1-10-2-16,4-14 1 16,-4-10 0-1,-11-5 3-15,-9-6-3 0,-13 3-2 16,-11 0 2-16,-9 2 2 15,-12 9-2-15,-12 4 0 16,-12 6-1-16,-11 6-2 16,-7 4-2-16,-6 6 1 15,-2 8-4-15,2 5 1 16,3 6 0-16,1 2-1 16,-4 5-3-16,-2 8-2 15,2 11 2-15,-3 11 5 16,4 7 0-16,-1 11-1 0,6 5 0 15,4 6 3-15,8 7 0 16,9 3 1-16,9 1 0 16,9-1 0-16,9-5-3 15,9-8 2-15,15-9-6 16,11-6 0-16,13-9 1 16,9-13 3-16,5-14 2 15,6-12 1-15,10-17 0 16,2-7 2-16,-3-14-1 15,-2-7 2-15,-10-6 0 16,-11 2 1-16,-13-1-2 16,-14 4-2-16,-18-2 3 15,-21 0 0-15,-15 2-1 16,-20 3-2-16,-19 6-8 0,-14 7-3 16,-4 16 1-16,1 16 1 15,2 11-8-15,10 10-3 16,8 16-34-1,13 19-53-15,5 10 22 16</inkml:trace>
  <inkml:trace contextRef="#ctx0" brushRef="#br0" timeOffset="393382.093">20868 2405 148 0,'-15'-11'55'0,"12"11"-43"0,-3 6-6 0,6-6-3 16,0 0-5-16,0 5 0 16,3 3 2-16,0-3 0 15,3 3 0-15,0 5 2 0,0 3 1 16,2 6 5-16,-2 1 5 16,0 9-5-16,0 2 0 15,0 9-2-15,0 2 1 16,0 13-6-16,3 0-1 15,3 6 2-15,6-6 1 0,3-3-1 16,3 1-2-16,-1-6 1 16,4-2-1-16,0-3-3 15,-6-8 0-15,0-5 4 16,-7-8 1-16,-2-3 4 16,-6-5 1-16,-3-6-6 15,-3-2 0-15,-3-8-32 16,-6-5-12-16,-2-6-29 15</inkml:trace>
  <inkml:trace contextRef="#ctx0" brushRef="#br0" timeOffset="393864.8192">20879 3027 108 0,'-20'-27'44'0,"14"27"-35"0,-6 6-21 0,9-4-12 16,0 4 11-16,0 2 6 16,0-1 6-16,0 4 1 15,3 2 6-15,3 1 6 16,3 1 0-16,6 1 3 15,3 3-8-15,2 5-2 0,4-3-3 16,3 3-2-16,3-1 1 16,-3-1-1-16,0-4 4 15,-1-2 2-15,1-3 4 16,0-2 1-16,-3-3 1 16,0-3 2-16,-1-5-1 15,-2-5 0-15,3-3-7 16,-3-5 3-16,-3-6 1 0,-3-2 8 15,0-11 3-15,-6-2-4 16,-3-11-2-16,-3-6-9 16,-3-4-4-16,3-1-1 15,0 3-1-15,0 6-3 16,3 7 0-16,3 8-18 16,3 3-7-16,2 5-42 15,4 9-38-15,3 7 39 16</inkml:trace>
  <inkml:trace contextRef="#ctx0" brushRef="#br0" timeOffset="439991.3042">15462 4747 148 0,'0'0'57'0,"3"-6"-44"0,0-2 18 0,0 6 6 0,0-1-4 16,0-2 3-16,0 0-7 16,-3-1-3-16,0 1-14 15,0 0-1-15,-3 2 2 0,0 0-5 16,-3 3 0-16,-3 3-4 16,-6 2-1-16,-3 3-1 15,-2 3 1-15,-4-1-2 16,0 1 2-16,-3 2-4 15,-3 3 0-15,1 5 3 16,-1 0 3-16,0 1-2 16,6-1-2-16,3 5-3 15,7 6 1-15,5 2-1 16,6 6 0-16,9-6 2 16,8-4 0-16,10-4 0 0,3-5 0 15,6-8 4-15,6-7 2 16,5-12-2-16,1-7-1 15,-1-5 5-15,-5-4 3 16,-6 1 0-16,-9 3 1 16,-6 5 0-16,-7-1 2 15,-5 4-7-15,-3 2-4 16,0 3-9-16,-3 2-1 16,0 0-24-16,3 3-9 15,-3 0-43-15,6 0-17 16,3 0-12-1</inkml:trace>
  <inkml:trace contextRef="#ctx0" brushRef="#br0" timeOffset="440492.654">15766 5138 244 0,'-6'3'90'0,"6"2"-70"0,-3-2 17 0,3-1 2 16,0 4-8-16,0-1 2 16,0-2-8-16,0-1-3 15,0-2-12-15,0 0 7 0,6 0 5 16,3-2-7-16,6-4-3 16,5-4-5-16,10-6 0 15,6-3-4-15,9 1-2 16,2-1 0-16,1 1-1 15,-4 2 0-15,-5 0 0 16,-3 3 2-16,-6 5 1 0,-7 0-1 16,-5 3 1-16,-3-1-9 15,-6 4-1-15,-9-1-14 16,-3 3-6-16,-3 0-17 16,-3 3-5-16,-3 2-45 15,3 6-16-15,0-3 2 16</inkml:trace>
  <inkml:trace contextRef="#ctx0" brushRef="#br0" timeOffset="745720.0932">22761 9043 152 0,'-12'-21'57'0,"12"13"-44"0,-3 0-4 0,3 6-4 16,-3-1-5-16,0-2 0 16,-3 0 4-16,-3-1 5 15,0 1-5-15,0 0 5 0,3 2 3 16,0 3-8-16,3 0-2 15,3 0-4-15,6 0 0 16,6 0 2-16,6 0 2 16,9 0-1-16,2 0 2 15,4 0-2-15,6 0 2 16,0-3 2-16,-4 1 4 16,10-1-4-16,-3 3-1 15,-1 0-42-15,1 5-19 16</inkml:trace>
  <inkml:trace contextRef="#ctx0" brushRef="#br0" timeOffset="747431.0962">23782 9075 220 0,'-21'-10'82'0,"12"10"-64"0,-3 2-7 16,3 1-8-16,0-3-35 16,-6 0-14-16,-6-3 8 15,-5-2 7-15,-7 0 18 16,-15-1 10-16,-2-2 16 0,-22 1 7 16,1-1 5-16,-10 5 4 15,-5 0-13-15,-3-2-4 16,-1 0-8-16,1 2-3 0,12 3 2 15,2 0-2-15,19 0-1 16,5-3 7-16,15 3 5 16,16 0-2-16,11-2 0 15,18-1-2-15,17-2 0 16,19 2-2-16,21 1-1 16,8-6-3-16,15 2 1 15,7 4 2-15,11-1 2 16,-3 0-1-16,0 3 1 0,-6 3-6 15,-5 0-1-15,-7-1 2 16,-12 1 1-16,-11-3-1 16,-7 0-2-1,-14 0 1-15,-9 0 1 0,-12 0-1 16,-12 0 2-16,-12 3-2 16,-15 2 2-16,-15-2-4 15,-15 2-2-15,-20 5-5 16,-7 4 0-16,-14-1 2 15,-15 3 1-15,-3 0 3 16,6-6 1-16,2-2 1 16,13-8 0-16,18-2 4 15,17-6 5-15,18 0 8 16,18-3 4-16,12 0-10 16,18 1-4-16,9-1-5 0,9-2 1 15,6 0-2-15,11 0 2 16,1-1-4-16,-1 4 0 15,-8-1 3-15,3 1 1 16,-10-1-1-16,-5 3-2 16,0 0-2-16,-9 0 1 15,-3 3 1-15,-1 5 0 16,4 3-5-16,0 5 1 16,3 7 2-16,9 15 1 15,-4 14 1-15,1 15 0 16,6 7 0-16,-3-3 2 15,-4 6-1-15,-5 3 2 0,-6 2-4 16,-6-3-2-16,-6-5 2 16,-3-5 2-16,-6-8 0 15,-3-5 2-15,6-6-2 16,0-8-1-16,0-7 3 16,6-11 0-16,3-11-1 15,3-10 1-15,6-11-2 16,2-21-1-16,1-11 1 15,-6-10 1-15,0-3-1 16,-9-2-1-16,0-1 1 16,-6 3 1-16,-6 0-1 15,-6 3-1-15,3 5-2 16,3 6-1-16,-3 4-3 16,3 9-1-16,-3 5-3 0,6 8-1 15,0 7-3-15,3 6 1 16,0 8 7-16,3 8 5 15,0 11 0-15,-3 10-2 16,6 8-1-16,-3 8 3 16,-3 0 0-16,6 5 3 15,-3 3-1-15,0 5 2 16,3 1-4-16,3-4 0 16,0-7 3-16,-3-3 1 15,9-11-4-15,-3-10-1 16,0-11-4-16,0-13 1 15,-3-13-4-15,5-16 1 0,-2-11 4 16,-3-10 4-16,-3-6-1 16,-6-7 0-16,0-6 5 15,-6 3 5 1,-3 5-1-16,-3 6 3 0,-5 4-6 16,-1 4-3-16,3 7-1 15,0 8 1-15,6 8-6 16,9 11-6-1,6 8 3-15,-3 10 1 16,6 11 1-16,0 13 1 16,-6 13 3-16,6 14-2 15,-3 0 1-15,-3-3 0 16,-3 2 0-16,-3-2 2 16,-3-5 0-16,6-6-3 0,0-8 2 15,0-10-4-15,9-8 1 16,0-11-11-16,5-13-3 15,4-10 2-15,3-9 5 16,6-7 4-16,-3-3 2 16,-6 0 14-16,-3 3 6 15,-7 2 4-15,-8 3 1 16,0 5-9-16,-8 0-4 16,-4 6-7-16,3 2 0 15,-6 0-5-15,0 0 1 16,0 0 0-16,-3-2 2 15,0 2-1-15,-3 0 1 16,1 0 2-16,-4 0 2 0,-6 0-3 16,-3 3 0-16,-5 2 3 15,-10 6 1-15,-3 2-4 16,1 3 1-16,-7 0 0 16,-8-2 0-16,8-4 0 15,-8 1 2-15,5-3-3 16,4 0 0-16,-4 0 1 15,1 3 0-15,-1 0 0 16,-2-1 0-16,-1 4-3 16,6 4 2-16,7 4-6 15,8-1-3-15,12 0-78 16</inkml:trace>
  <inkml:trace contextRef="#ctx0" brushRef="#br0" timeOffset="748988.0407">17757 4080 224 0,'-9'-19'85'0,"9"17"-66"0,0 4-8 16,3 1-8-16,6 2-7 15,3 3 3-15,6 5-5 0,6 1 2 16,11 2 2-16,7-3-4 0,12-5 2 16,17-6 4-16,6-2 2 15,10-5 4-15,8-5 3 16,12-4 11-16,6 4 7 16,3-4-5-16,9-1-1 15,9 1-8-15,-6 1-3 16,-6-3-5-16,-3 6-2 15,-14 2-1-15,-16 0-2 16,-18 0 1-16,-17 0-1 16,-18 0 2-16,-22-3 3 15,-19 1-4-15,-25-3-1 0,-15 2 0 16,-20-2 0-16,-25 5 0 16,-14 0 0-16,-18 8 0 15,-15 0 2-15,-9 8-1 16,-8 0 2-16,-1 5-2 15,15-2-1-15,15-3-2 16,24-3 1 0,20-3 3-16,25-2 3 0,20 0-9 15,21 3-2-15,27-3-6 16,24-3 0-16,32-2-25 16,30-5-8-16,27-4-65 15</inkml:trace>
  <inkml:trace contextRef="#ctx0" brushRef="#br0" timeOffset="749909.081">19772 4032 216 0,'-36'-26'82'0,"19"15"-64"0,2 6-4 16,12 2-8-16,0 3-9 15,3 0 0-15,0 0-1 16,9 6 0-16,0-1 3 16,3 3-2-16,2 2 1 0,-2 6 2 15,0 8 0-15,0 8 0 16,-3 10 2-16,0 14-3 16,-6 7 0-16,0 9 3 15,-3 12 3-15,0 9-4 16,0 2-3-16,0-2 1 15,3-3 2-15,0-6 0 0,3-10 2 16,0-7 4 0,3-14 4-16,0-14-2 0,-3-7 2 15,-3-24 27 1,-3-16-21-16,-3-16-5 16,-3-16-8-16,-3-10-1 15,-6-19-4-15,-3-5 0 16,-3-8 3-16,0 3 1 15,0 0 5-15,4 4 3 16,2-1-2-16,0 7 2 16,6 5-6-16,0 12-1 15,6 9-4-15,3 11-1 16,3 14-4-16,3 13-1 0,6 15 0 16,0 17 4-16,3 18-1 15,0 10-1-15,-1 19 3 16,1 19 2-16,-3 7 0 15,-3 6 2-15,3 5-4 16,-3-2-2-16,3-3 4 16,3-11 1-16,0-8-3 15,0-5 1-15,2-8 0 16,-2-5 2-16,0-13-1 16,-6-6 2-16,-3-8-2 15,-3-5-1-15,-6-2 3 16,-6-6 0-16,-3-5-1 15,-6-6 1-15,0-5 0 0,-2-7 1 16,-1-6 0-16,3-6 2 16,3-7 1-16,6-5 1 15,6-6-4-15,3-3-3 16,3 1-3-16,3 0 1 16,3 2 1-16,0 3 0 15,3 2-3-15,9 3 2 16,8 6-1-16,16 7-2 15,15 6-8-15,14 5-3 16,21-1-36-16,18-1-14 16,21-4-53-1</inkml:trace>
  <inkml:trace contextRef="#ctx0" brushRef="#br0" timeOffset="751004.3666">20242 5718 304 0,'-11'-37'115'0,"11"26"-89"0,6 3-12 0,-1 8-10 0,7 3-8 15,6 2 2-15,9 3-4 16,15 5 2-16,17 3 2 15,10 3 1-15,5-4 1 0,12-1 0 16,10-1 0-16,2-2 2 16,0-6 1-1,0-5 7-15,1-3 4 0,-1-5-5 16,-9 3-3-16,-9-3-1 16,-11 0 1-16,-10 3-1 15,-8 2 0-15,-12 0-3 16,-9 3-2-16,-7 0-2 15,-5 3 1-15,-3 0 3 16,-3-1 1-16,-3 1-1 16,-3 0-2-16,-6-3-2 0,0 5 1 15,0 0 1-15,-3 6 0 16,-3 2-3-16,0 6 2 16,0 10 1-16,0 10 0 15,0 14 0-15,0 8 0 16,0 0 0-16,3 3 0 15,0 2-3-15,0 2 2 16,0 1 1-16,3 8 0 16,0-11 0-16,0 0 2 15,0 0-1-15,0 3-1 16,3-3 1-16,0-5-1 16,0-3-3-16,3-10 2 15,0-8-1-15,0-11 0 0,0-5 0 16,3-14-4-1,0-10 1-15,0-10-4 16,-3-17 1-16,0-12-5 16,0-14-2-16,0-11 4 15,-3-15 2-15,-6-9 5 16,-3 4 4-16,-6 4 5 16,-3 4 2-16,-3 4 1 15,0 11 0-15,0 11-4 16,3 10-1-16,1 9-6 15,11 15-7 1,6 10-1-16,3 17 0 16,2 10 5-16,4 11 1 15,0 16 3-15,0 15 3 0,0 9 2 16,-3 2-1-16,0-3-2 16,-3 3 1-1,3-2-1-15,3-6-25 0,3-11-8 16,11-10-73-1</inkml:trace>
  <inkml:trace contextRef="#ctx0" brushRef="#br0" timeOffset="753481.7914">21847 7437 256 0,'-12'-23'96'0,"18"15"-75"0,6 0-1 0,0 5-4 16,9 0-12-16,11 1-2 15,16 4-4-15,11 1 1 16,16 2 1-16,17 1 0 0,9 2 0 16,15 0 0-16,12-3 2 15,6-5 1-15,9-3 3 16,-6-7 8-16,-6-4 3 0,-12 1-4 15,-21 3-3-15,-23-1-3 16,-22 3-2-16,-11 3 1 16,-24-1 3-16,-12 4-4 15,-15 2-3-15,-18-3-6 16,-12 1-2-16,-17-4 0 16,-16 1 2-16,-14-6 2 15,-15-2 1-15,-12 0 1 16,-9 0 2-16,-21-1-1 15,-6 9-1-15,-6 0 1 16,-2 13-1-16,11 2-3 16,15 4 2-16,18-1 1 15,26 0 0-15,22-2-3 16,35-6-2 0,21-2 0-16,18-9 5 0,18-4 4 15,23-6-1-15,13 0-2 16,5-3 0-16,7-4 1 15,-4 4 1-15,-5 3 1 16,-7 6-2-16,-11-1-2 16,-9 3 3-16,-10 3 2 15,-5 0-2-15,-6-1 0 16,-6 1-1-16,-3 0-2 16,0-1-2-16,-3 1 1 15,-3 0 1-15,0-3 2 16,0 3-1-16,-3-1-1 0,0 1 1 15,0 0 1-15,0 2-1 16,0 3 2-16,0 0-2 16,0 5-1-16,0 1-2 15,0 4-1-15,0 3 2 16,0 3 2-16,0 11-2 16,0 10-2-16,9 10-1 15,-3 6 3-15,3 6 0 16,2 4 1-16,1 9 0 15,6 7 2-15,3 6-1 16,0-1-1-16,-3-10-2 16,0-2 1-16,-1-6 1 15,-2-5 2-15,-3-8-1 16,-3-8-1-16,-3-11-2 0,-6-5-1 16,0-10-1-16,0-9 3 15,-6-12 0-15,0-17 1 16,0-18-7-16,6-21-3 15,3-24 3-15,6-16 2 16,3-8 7-16,3-8 4 16,0 6-1-16,-3 13 2 15,-3 15 0-15,0 17 1 16,-3 12-4-16,-3 12-1 16,-1 7-3-16,1 11-1 15,0 8-4-15,0 10-1 16,0 16 0-16,3 22 4 15,0 20 1-15,6 11 1 0,0 30 0 16,0 20 2-16,0 11-1 16,3 21-1-16,-6-2-2 15,6-6 1-15,-3 0 1 16,-4-13 2-16,-2-16-3 16,0-18-2-16,-3-14 2 15,3-18 2-15,-3-16 2 16,0-13 1-16,0-14-5 15,0-23-1-15,0-24-8 16,-3-32-2-16,0-18-4 16,-6-24-1-16,-3-9 10 15,-3 9 3-15,-2 11 12 16,-1 10 5-16,0 13 0 16,0 13 0-16,0 11-10 15,3 11-1-15,6 10-9 0,3 11-3 16,0 8 1-16,3 10 3 15,3 11 3-15,-3 15 2 16,0 22-2-16,-3 21 2 16,-3 14 1-16,-6 10 2 15,0 10-3-15,0-2 0 16,4-8-1-16,5-8 0 16,6-13 2-16,5-11 0 15,7-11-5-15,6-12 1 16,3-12-11-16,6-12-6 15,-3-11 3-15,-4-8 0 0,-5-6 6 16,-3-4 3-16,-12 2 7 16,-3-3 6-16,-6 3 4 15,-12 3 6-15,-3 3-2 16,-5-1 3 0,-4 3-2-16,6 0 2 0,3 3-6 15,6-3-1-15,3 0-2 16,7 0-1-16,2 0-3 15,8-3-2-15,7 0 3 16,12 3 2-16,12 0-2 16,15 3 0-16,8 0-1 15,13-1 1-15,14 1-2 16,12 2-1-16,3-2 1 16,3-3-1-16,1 2 0 0,-10 4 2 15,-12 2-3-15,-14 0 0 16,-19-1 1-16,-17 1 0 15,-12 0-5-15,-12 0 1 16,-18-2 0-16,-12-4 2 16,-12-2 1-16,-8-2 3 15,-10-4 3-15,-12-7 2 16,-11-3 1-16,0 3 0 16,-4 2-4-16,1 3-1 15,5 3-1-15,7 3 1 16,20 4-4-16,10 9-2 15,14 7-3-15,21 6 1 16,18 5 1-16,14 3 2 0,19-3-1 16,17-8-1-16,10-10 3 15,5-6 2-15,3-8 2 16,-5-2 3-16,-7 0 3 16,-17 0 2-16,-13-1-1 15,-11 4-1-15,-9-1 1 16,-9 0 1-16,-3 1-8 15,-3 2-1-15,-3 0-2 16,-6 0 0-16,0 5-5 16,0 0 1-16,-3 1 0 15,0 1-1-15,-3 1 4 16,3 6 0-16,-6 4 1 16,-3 6 2-16,-3 8-1 0,0 5-1 15,-3 10 3 1,9 17 0-16,0 10-4 0,7 3 1 15,4 2-2-15,4-5 0 16,3-2 4-16,3-9 1 16,-3-13-1-16,-6-13-2 15,-3-10 3-15,0-11 2 16,-9-14-2-16,3-12 0 16,-3-11-3-16,3-19-1 15,6-21-8-15,9-21-2 16,18-5 4-16,6-6 3 15,6-2 1-15,-1 2-1 16,-2 11 3-16,-6 14 2 0,-3 15-2 16,-13 13 0-16,-2 13 1 15,-12 20 2-15,-12 17-3 16,-11 27-2-16,-13 13-5 16,-6 17-2-16,-2 23-33 15,8 7-14-15,12 7-61 16</inkml:trace>
  <inkml:trace contextRef="#ctx0" brushRef="#br0" timeOffset="761420.6336">18120 4122 144 0,'-9'-13'55'0,"9"8"-43"0,0-3 3 0,0 5 1 15,0-2-1-15,0 0 0 16,0-1 1-16,0 1 0 16,0 2-8-16,-3-2 8 0,-3 2 6 15,-3 1 2-15,-3 2 1 16,-2 0-6-16,-4 0 1 16,-6 2-2-16,-6-2-2 15,0 0-6-15,1-2-2 16,-4-1 0-16,3-2 2 15,-3-3-3-15,1 3-2 16,-1 2 2-16,-3 0 0 16,0 3-3-16,-2 0-1 0,-7 3-3 15,-5 2-1-15,-7 3 1 16,-3 0 0-16,1 3 0 16,-1-1 0-16,1 1 0 15,-7-3 2-15,1-3-1 16,-4-2-1-16,4-3 1 15,2-3-1-15,4 0 0 16,8 3 0-16,10 0-3 16,5 0 2-16,9 3-1 15,6 2-2-15,6 3 3 16,3 3 0-16,7 2-2 16,2 6 2-16,3-1-1 15,3 3 0-15,0-2 2 16,-1 2 0-16,4 0 0 0,-3 6 0 15,0 7 0-15,0 3 0 16,-3 16-3-16,3 16 2 16,0 18 1-16,0 3 2 15,3 19-3-15,0 7 0 16,0 0 1-16,0 1 2 16,0-1-1-16,-6-2-1 15,-3-6 1-15,-3-7-1 16,-6-3 2-16,-3-8 1 15,0-13-4-15,1-14 1 16,-1-7 2-16,6-19 1 16,3-11-1-16,3-13-2 0,6-13 1 15,6-18-1-15,3-19-3 16,6-13 2-16,2-19 1 16,1-13 0-16,-3-8 0 15,-3-3 2-15,-3 1-1 16,-6-6-1-16,-6 8 1 15,-6 8 1-15,-3 8-1 16,-3 10-1-16,0 3 1 16,0 3-1-16,3 8-3 15,6-1 2-15,3 1-1 16,6 0 0-16,6-3 2 16,3 5 0-16,3 3-3 15,0 6 0-15,0 7-1 16,-1 6 3-16,-2 7 0 0,-3 8 1 15,0 11-3-15,-3 11 2 16,0 18 1-16,-3 16 0 16,0 13-3-16,0 14 2 15,0 12 1-15,0 9 2 16,0 2-3-16,3-5-2 16,-3-5 2-16,0-6 0 15,0-7 1-15,-4-11 0 16,-2-11 0-16,0-11 2 15,0-12-1-15,0-11 2 16,-2-16-4-16,2-16 0 16,0-18 1-16,5-25 0 15,4-25-3-15,6-20 2 0,3-12 1 16,0-14 0-16,0 6-3 16,-3 10 2-16,0 14 1 15,-6 12 2 1,-6 14-1-16,-3 16-1 0,-6 13 3 15,3 8 2-15,-3 13-2 16,3 11-2-16,3 13-7 16,0 16-1-16,6 21 1 15,3 13 1-15,2 22-4 16,1 23-1-16,3 6-2 16,0 10 0-16,-3 5 4 15,-3 0 5-15,-3-2 2 16,-6 0 3-16,-3-8 1 15,-6-11 1-15,-3-10-2 16,0-19-2-16,0-16 3 0,-3-18 2 16,4-16 0-16,2-27 0 15,3-28-6-15,6-30-1 16,6-32-6-16,3-26-2 16,5-13-2-16,4-8 2 15,0 10 6-15,-3 22 2 16,-3 15 4-16,-3 17 3 15,-6 12 4-15,-6 9 5 16,0 15 1-16,-3 11 3 16,-3 13-10-16,0 11-4 15,0 10-8-15,3 17 0 0,0 15-3 16,3 18 2 0,3 25-4-16,3 18 1 0,0 13-1 15,3 13 1-15,-3 3 2 16,0 0 4-16,-3-5 1 15,0-8 1-15,-3-8 0 16,-3-8 2-16,0-13-1 16,-3-17 2-16,0-12-2 15,0-14 2-15,0-15-2 16,4-22-1-16,-1-28 1 16,3-30-1-16,3-32-5 15,3-31-1-15,3-11 3 16,2 3 1-16,1 15 2 15,-3 19 0-15,-3 21 2 16,0 19 3-16,-3 13 2 0,0 16 3 16,-3 13-14-16,0 14-4 15,-3 15-8-15,-3 11-1 16,1 15 1-16,-4 9 2 16,0 5 3-16,0 5 5 15,3 3 1-15,0-3 0 16,6 6 4-16,3-6 2 15,3 0 0-15,6-2-1 16,3-1-17-16,0-2-6 16,3-3-68-1</inkml:trace>
  <inkml:trace contextRef="#ctx0" brushRef="#br0" timeOffset="762850.8091">16864 5823 188 0,'-12'-2'71'0,"6"2"-55"0,-3 5-9 15,6-2-6-15,0-3-3 16,-3 0 3-16,-3-3 0 0,-2 0 2 16,-4-2-2-16,-6-3 6 0,-6-5 5 15,-6-3 0-15,-8-2 1 16,-7 2 4-16,-6 3 1 16,-2 2-3-1,-4 3-1-15,-2 3-4 0,-1 5-1 16,1 5-5-16,2 0-3 15,7 3 0-15,8 0-1 16,12 0-5-16,10-3-1 16,8 1 5-16,9-1 2 15,9 3-4-15,9 0 0 16,5 0 1-16,7 0 1 16,0-3 1-16,3 0 0 0,0-2 0 15,-1 0 0-15,1-1 0 16,-3-2 2-16,0 0 1 15,-3 0 1-15,-1-2-2 16,-2-4-2-16,0 1 3 16,-3 0 0-16,-3-1 3 15,-3 1 1-15,-3 0-1 16,-6 2 1-16,0 1-2 16,-3 2 2-16,-3 2-4 15,-3 6-2-15,-3 3 0 16,-3 5-1-16,0 5 0 15,-3 11 0-15,1 13 0 16,-1 2 0-16,0 14-3 16,-3 10 2-16,0 14 1 0,-3 10 0 15,4 9 0-15,-1-1 0 16,3 0 0-16,3-8 0 16,3-18 0-16,6-6 2 15,3-18-3-15,0-10 0 16,0-14 1-16,3-16 0 15,0-13 2-15,-3-13 1 16,-3-22-4-16,0-12 1 16,-6-17-5-16,1-7-1 15,-4-6 3-15,0 3 3 16,0 5-1-16,3 8 0 16,3 8 1-16,3 6 2 15,3-1-3-15,6 8 0 0,6 1-1 16,6 2 0-16,0 5 0 15,3 3-2-15,0 5 3 16,-1 5 0-16,1 12-6 16,-3 7-3-16,-3 10 6 15,0 17 3-15,-3 12 2 16,0 17 2-16,0 15-4 16,0 17 0-16,0-4-4 15,2 1-1-15,1-6 7 16,0-15 6-16,3-14-5 15,0-13-3-15,-3-16 0 16,0-18 2-16,0-19 4 16,0-13 2-16,-3-19-3 0,-6-23-1 15,-3-11-3-15,-3-8-1 16,0 0 1-16,-3 0 0 16,0 11 0-16,0 10 0 15,3 11 0-15,0 10 0 16,0 11 2-16,0 8 1 15,0 5-1-15,3 8-2 16,0 8-2-16,3 8 1 16,0 11 1-16,3 15 0 15,3 17 2-15,0 7 1 16,3 11-1-16,-1 13-2 16,4 10-4-16,0 1 0 15,-3-5-9-15,-3-12-2 0,-3-7 14 16,0-8 10-16,-6-11-2 15,0-10-1-15,-3-11-1 16,0-10 1-16,-3-16-3 16,-3-11-2-16,-3-21 0 15,0-24-1-15,0-16-3 16,3-10 0-16,4-6 2 16,2 9 2-16,0 7 2 15,3 11 1-15,0 10-7 16,3 14 0-16,0 7-1 15,2 12 2-15,1 12-8 16,3 14-1-16,-3 20 10 16,0 20 5-16,-3 15-4 15,-3 24 1-15,-3 19-8 0,0 10-3 16,0 2-14-16,3-4-7 16,6-14-17-16,6-18-5 15,6-11-27 1</inkml:trace>
  <inkml:trace contextRef="#ctx0" brushRef="#br0" timeOffset="764637.2206">15632 7215 204 0,'-6'-29'77'0,"9"19"-60"0,-9-4-7 16,6 9-6-16,-3 0-2 16,0-1 1-16,-6-2-6 15,-3 1 0-15,-9-1 1 16,-6 0 5-16,-8 2 6 0,-10 4 4 0,-9-4 2 16,-14 1 5-16,-6-3 2 15,-4 0-7-15,1-2-2 16,5-1 2-16,4-2 2 15,8 2 4-15,7 9 2 16,14 2-15-16,9 8-6 16,13 5-5-16,11 8-1 15,12 5 3-15,5 6 0 16,10 0-15-16,9 0-6 16,12-9 6-16,5-4 6 15,13-8 5-15,5-9 0 16,4-10 6-16,2-8 1 15,4-2 2-15,-1-1 0 0,-3 4-2 16,-5 1-2-16,-9 4 3 16,-13 7 0-16,-8 3-1 15,-6 3-2-15,-4-1 5 16,-11 4 1-16,-6 2 4 16,-9 0 4-16,-12-1-6 15,-8-4 0-15,-13-3-4 16,-9-3-3-16,-11-2-5 15,-7 0 0-15,-11-3 2 16,-7 0 3-16,-2 0 4 16,2 5 2-16,7 1 1 15,8 7 0-15,7 0-4 16,11 3-3-16,7 3-5 0,5 5 0 16,12 0-16-16,6 2-4 15,6-2-4-15,6-3 2 16,6 0 6-16,3-7 2 15,3-9 4-15,6-5 1 16,6-10 5-16,0-1 3 16,2 1 3-16,1-1 1 15,-3 6 5-15,-3 2 2 16,-3 3 2-16,0 6 0 16,-6 2 0-16,-3 5 2 15,-3 6-1-15,-6 4 2 16,-3 7-4-16,-3 7 1 15,-3 10-3-15,-3 1 2 0,0 8-4 16,-3 5 0-16,0 13-1 16,0 13 1-16,1 11-2 15,-1 8 2-15,-3 5-2 16,3 6-1-16,3-3 1 16,0-11-1-16,0-11 0 15,3-17 2-15,4-17 3 16,-1-13 2-16,3-19-1 15,0-15-1-15,0-19-3 16,0-13-2-16,0-21-2 16,0-14 1-16,0-7 1 15,3-6 0-15,0 3 0 16,0 0 0-16,0 3 2 16,0 4 1-16,-3 7-4 0,0 1 1 15,0 6 0 1,0 3 2-16,0 5-3 0,3 5-2 15,0 9 2-15,0 7 0 16,3 11-2-16,0 7 0 16,3 14-1-16,3 16 3 15,0 16-2-15,6 21 1 16,0 18 0-16,3 11 0 16,0 0-3-16,0 0 1 15,-3-8 2-15,0-11 1 16,-4-12 1-16,-2-9 2 15,0-16 3-15,0-18 7 16,-3-19-3-16,3-18-4 16,0-24-1-16,0-18-4 15,0-17-3-15,0-7-1 16,3 0 0-16,-3 7 3 16,0 6 0-1,-3 14 1-15,-3 9 2 0,-3 12 3 16,0 7 4-16,-3 8-2 15,0 8 1-15,3 11-7 16,0 7-1-16,0 17 0 16,3 10 2-16,6 19-6 15,3 18 1-15,3 11 1 16,6 10 3-16,0 3 0 16,-1-3-1-16,1-7-2 0,0-12 1 15,-3-7 3-15,-3-13 1 16,-6-11 1-16,-3-8 0 15,-9-21 0 1,-3-13-5-16,-6-22-1 16,-3-20-2-16,0-28 0 15,-2-20 0-15,2-13 0 16,0 28 3-16,6-23 2 16,3 11-2-16,6 15 0 15,0 13 1-15,3 14 2 16,3 10-3-16,0 9-2 15,3 9-5-15,0 9 0 16,3 11 2-16,3 10 1 0,0 13 0 16,3 10 4-16,2 17 0 15,1 24 1-15,-3 12 0 16,0 9 0-16,-3 2 0 16,-3 3 0-16,-3-8 0 15,0-13 2-15,-3-11-1 16,-3-11-1-16,0-18-46 15,0-13-21-15,0-19-43 16</inkml:trace>
  <inkml:trace contextRef="#ctx0" brushRef="#br0" timeOffset="766454.8134">14745 8451 208 0,'12'-11'79'0,"-12"1"-61"0,-3 4-3 0,3 4-4 15,0-4 3-15,-3-2 3 16,-3 1-6-16,0-1-4 15,-3-3-4-15,-6 0 0 0,-3-2 0 16,-9 3 5-16,-5-1 3 0,-7 0-2 16,-3 4 2-16,-8-1 0 15,-10 5 3-15,-8 3-1 16,-7-3 0-16,-2 3-5 16,-4 0-3-1,-8 3 0-15,0 0-1 0,0-1-2 16,5 1-2-16,7-3 1 15,-1 3 1-15,4-1-1 16,6 3-1-16,2 1 1 16,7-1-1-16,5 0-3 15,3-2 2-15,13 2-1 16,5-7 0-16,6 2 4 16,9-3 3-16,9 3-4 15,6-3-3-15,12 6-2 16,12 0 0-16,12-1 3 0,12 9 2 15,11-1-2-15,7 6 0 16,8 0-1-16,6 3 0 16,10-1-5-16,-4-2-3 15,3-3-1-15,4-5 1 16,-4-8 1-16,0-5 3 16,-5-6 4-16,-13-2 1 15,-8-3-2-15,-13 3 2 16,-11 0 5-16,-9 2 5 15,-12 1-5-15,-6 2 0 16,-9 0 0-16,-12 2 2 0,-12-1-3 16,-9 1-2-16,-8 1 0 15,-10-3 1-15,-6-3-1 16,-5-2-1-16,-16 3-2 16,-2-1 1-16,-6 3 1 15,2 3 0-15,1 5 0 16,-3 5 2-16,-1 8-1 15,10 1 2-15,9-1-4 16,11-3 0-16,9-2-1 16,16 0-2-16,8-5-8 15,9-3 6 1,6-3 3-16,6 1-1 16,3-1 3-16,3 3 1 15,3 3 0-15,3 7 0 16,0 9 0-16,3 5-3 15,-3 15 2-15,0 17 1 0,0 10 2 16,-3 13-1-16,-1 3-1 16,1 14 1-16,-3 1 1 15,-3 1-1-15,-3 0-1 16,-3 0 1-16,-2-5-1 16,-1-11 0-16,-3-11 2 15,0-5-1-15,0-10 2 16,0-11 0-16,0-13 3 15,0-9-1-15,0-9 0 16,0-12-3-16,-3-12-2 0,1-17-2 16,-1-18-1-16,0-8-1 15,3-7 3-15,3-1 2 16,0-3 2-16,3 1-4 16,3 2 1-16,0 0 0 15,0 3 0 1,3 0 0-16,0 2 0 0,0-2 0 15,0 2 0-15,0 1-3 16,0 4 2-16,0 6 1 16,3 11 2-16,0 8-3 15,0 10-2-15,0 13 2 16,3 16 2-16,0 14-2 16,0 15 0-16,0 19 1 15,0 18 2-15,3 11-3 16,0 0-2-16,0 5-1 0,0-2 0 15,0-8 3-15,-1-11 2 16,-2-11 0-16,0-7 2 16,0-8-2-16,-3-14-1 15,0-8 1-15,0-18 1 16,0-18 1 0,-3-22-1-16,3-21 1 15,-3-21-7-15,3-16-1 16,0-13 2-16,0-6 3 15,0 1-1-15,0 5-2 16,-3 7 4-16,0 12 3 16,0 15-1-16,-3 13 0 15,0 14 3-15,0 10 3 0,0 14-4 16,3 10-1-16,0 16-4 16,0 18-1-16,6 19 1 15,3 11 0-15,0 10 0 16,6 16 0-16,0 5-5 15,0 1 1-15,-3-1 2 16,-1-2 3-16,-5-3-2 16,-3-6 0-16,-3-7 1 15,-3-11 2-15,-3-10 1 16,0-8 1-16,-2-14-2 16,2-13-2-16,-3-21-4 15,3-26 0-15,-3-30 0 16,3-23-1-16,6-29-1 0,6-11 1 15,3-8 1 1,6 13 2-16,-1 14 3 0,-2 20 2 16,-3 12-1-16,-3 12-2 15,0 16 3-15,0 14 0 16,-3 5 1-16,-3 10 0 16,0 9-7-16,0 7 0 15,0 9 1-15,0 7 3 16,0 13-2-16,3 22 0 15,0 15 1-15,0 19 0 16,-3 24 2-16,-3 19 1 16,-3 7-1-16,-3 13 1 15,3-7-2-15,3-8 2 0,6-14-26 16,12-23-12-16,15-27-88 31</inkml:trace>
  <inkml:trace contextRef="#ctx0" brushRef="#br0" timeOffset="768970.2402">8110 10729 192 0,'-15'-24'71'0,"12"19"-55"0,0-1-7 0,3 6-5 0,3-2-6 15,3-3-2-15,6-3 3 16,6-3 0-16,9-5 1 16,8-5 2-16,10-3 3 0,3-2 4 15,-1-3 5-15,1 2-4 16,-3 3 0-16,-7 8-4 16,-5 9-1-16,-9 4 1 15,-6 8 3-15,-9 6-2 16,-6 7 1-16,-3 6-5 15,-6 5 0-15,-3 3-1 16,-3 2-2-16,0 3-2 16,-3 3 1-16,0 0-1 15,0 2 0-15,-3-2-11 16,3-6-7-16,4-2-36 0,5-8-13 16,6-6-9-1</inkml:trace>
  <inkml:trace contextRef="#ctx0" brushRef="#br0" timeOffset="769501.8489">8452 11374 240 0,'-12'-2'90'0,"6"4"-70"0,6 4-7 0,3-1-10 15,3 3-22-15,3-3-7 16,0-2-29-16,3 0-10 15,3-3-8-15,3-3 0 0</inkml:trace>
  <inkml:trace contextRef="#ctx0" brushRef="#br0" timeOffset="771036.277">7762 12054 184 0,'-15'-18'68'0,"6"15"-52"0,-3-2-5 16,6 2-6-16,0 1-1 16,-3-4 2-16,-3 1 6 15,0 2 3-15,-2 1-8 16,-1 2 2-16,0 2 2 0,3 6-6 16,0 3-1-16,0 2-2 0,3 3-2 15,0 5-2-15,3 0 1 16,3 1 1-16,3-1 0 15,3-3-3-15,3-2 2 16,3-3 1-16,6-2 2 16,3-6-1-16,3-5-1 15,5-2 1-15,1-4-1 16,0 1 0-16,0 0 2 16,0-1 1-16,-1 4 1 15,-5 4-2-15,-3 6-2 16,-3 6 3-16,3 4 2 15,0 6-2-15,0 8-2 0,-1 10 0 16,1 0-1-16,0 6 0 16,0 2 2-16,-3 1-3 15,0-4 0-15,-3-5 3 16,-3-7 1-16,-3-9-1 16,-6-2 1-16,-3-8 0 15,-3-5 1-15,0-9-2 16,-3-7-2-16,0-8-6 15,0-8-1-15,6-11-6 16,0-8 1-16,3-5 4 16,3-5 4-16,0-3 3 15,0 0 3-15,0 0-1 16,-3 0 2-16,0 6 0 16,-3 4 3-16,0 4 1 0,-6 7 1 15,3 3-2 1,-6 5-1-16,3 5-1 0,0 3 2 15,0 6-3-15,0 2 0 16,6 5-1-16,0 6 1 16,3 8-4-16,0 4 0 15,6 7-1-15,3 1 0 16,6 4 2-16,3-1 0 16,3-2-3-16,6-5 2 15,2-9 1-15,4-7 2 16,3-11-1-16,0-5 2 15,-1-6 0-15,-2-2 3 16,-3-3 3-16,-6 3 2 0,-6 0-3 16,-7 2-3-16,-5 3 2 15,-3 3 0-15,-3 3 1 16,-3 2 0-16,0 2-7 16,0 4 0-16,3 2-1 15,-3 5 0-15,3 0-5 16,3 3 1-16,3 3 2 15,3 2 1-15,3 6 1 16,0 2 2-16,0 3-3 16,0-1 0-16,0-1 1 15,-3-1 0-15,0-3 0 16,0-4 2-16,0-7-1 16,-1-4-1-16,1-6 3 15,0-4 0-15,-3-9-1 0,0-3 1 16,-3-2-2-16,-3 0-1 15,0 0 1-15,-3-1 1 16,-3 4-3-16,3-1 0 16,0 4 1-16,0 4 0 15,0 0-3-15,3 6 2 16,0 0-1-16,6 2-2 16,0 3 0-16,3 3 0 15,3 2 3-15,3 0 2 16,3 1-5-16,6 2 1 15,-1 2-26-15,7 1-10 16,0-1-38 0,-3 1-57-16,6-6 31 0</inkml:trace>
  <inkml:trace contextRef="#ctx0" brushRef="#br0" timeOffset="771636.7066">8908 11909 272 0,'-18'-8'101'0,"15"8"-78"0,-3 3-11 16,9-1-11-16,3 4-4 16,3 1 3-16,3 7-1 15,0 2 0-15,5 2 1 16,1 6 0-16,0 8 0 0,0 7 0 0,0 9 2 15,-3 2-3-15,-3-2 0 16,-3-3 1-16,-3-8 2 16,0-5 1-16,-1-11 1 15,-2-8 2-15,-3-13 3 16,3-11-6-16,0-12-2 16,-3-20-1-16,-3-4 0 15,-3-6 2-15,-5-3 1 16,-4 1-1-16,-3-1-2 15,0 6-2-15,-3 5 1 16,0 8 5-16,0 5 5 16,4 3-5-16,2 5-2 0,6 6-6 15,3-1-2-15,6 3 0 16,9 0 4-16,6-2 1 16,8-1 1-16,10 1-3 15,9 5 2-15,3 2 1 16,-1 8 2-16,-5 6-3 15,-6 5-2-15,-10 5-3 16,-11 8 1-16,-12 8 1 16,-9 6 2-16,-11 2 1 15,-7-3 3-15,-3 1-1 16,0-9-1-16,3-7-6 16,7-9-4-16,2-10-19 15,9-5-6-15,6-8-37 16,9-8-45-16,12-6 33 15</inkml:trace>
  <inkml:trace contextRef="#ctx0" brushRef="#br0" timeOffset="772402.6567">9396 11607 212 0,'-24'11'79'0,"12"-1"-61"0,3 6-7 0,6-8-7 16,0 5-6-16,0 3 0 16,-3 6 2-16,0 4 2 15,0 0-1-15,3 1-3 0,0 2 1 0,3-3-1 16,3-2 0-16,3-5 8 16,3-6 4-16,0-5 3 15,0-5 3-15,6-6-5 16,-6-8-1-16,0-4-6 15,-3-4-1-15,0-2-1 16,-3 2 1-16,-3 3 0 16,0 3 1-16,-3 5 0 15,0 3 0-15,3 0-7 16,0 2 0-16,3 0 1 16,3 1 3-16,3-4 2 15,3-1 1-15,6-4-7 16,2-2 0-16,4-3 7 15,3 3 7-15,0-1-3 0,-3 4-2 16,-1 2-1-16,-2 3-1 16,-3 5 2-16,0 5 1 15,-3 5-1-15,0 6 1 16,-3 5-4-16,2 9 0 16,1 1-1-16,3 9-2 15,-3 8-2-15,3-1 1 16,-3 1 1-16,0 0 0 15,-6-6-3-15,0-5 2 16,-3-5 1-16,-3-9 2 16,-3-7 3-16,-6-8 2 15,0-10-1-15,-6-12-1 0,-3-7-3 16,-6-11 1-16,0-13-2 16,-3-13 2-16,1-11-4 15,-4-7-2 1,6-1-1-16,3 3 0 0,6 0 0 15,6 8 3-15,6 5-2 16,6 11 1-16,3 10 0 16,0 8 0-16,3 11 0 15,3 10 0-15,3 11-5 16,2 11 0-16,1 8 1 16,0 12 3-16,-3 4-5 15,-3 4-2-15,-6 6-12 16,-9 6-4-16,-18 9-32 0,-15 4-13 15,-11 7-18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09T14:20:16.0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7762 4471 96 0,'12'-18'35'0,"-3"15"-27"0,5-5 11 0,-8 8 3 15,-6 0 3-15,6 0 4 16,-6 0 2-16,0 0 1 16,0 0 0-16,0 0 0 15,-3 0-17-15,-6-2 2 0,-5-1 3 16,-1-2-5-16,-6-3 2 16,-3 0-8-16,-3 0-1 0,0 5-4 15,-2 3-1 1,-4 3-1-16,-6 8-2 0,-8 2 1 15,-4 8-1-15,-3 11-3 16,-2 13 2-16,2 8-1 16,7 5 0-16,5 3 0 15,9 0 0-15,12-1 0 16,13 1-2-16,13 3 3 16,19-3 2-16,15-9 0 15,21-4-1-15,5-11 1 16,9-10 1-16,4-12 1 15,2-12 3-15,4-11-1 16,-13-8 0-16,-3-7 3 0,-11-7 3 16,-9 1-2-1,-10 3 2-15,-8 5-4 0,-6 5 1 16,-6 5-5-16,-6 3 0 16,-3 3-8-16,-3 5-4 15,-6 0-24-15,0 5-11 16,-3 3-90-1</inkml:trace>
  <inkml:trace contextRef="#ctx0" brushRef="#br0" timeOffset="2825.4581">8503 4842 168 0,'-12'-5'63'15,"9"-1"-49"-15,-3 4 18 0,6 7 5 0,-3-5-4 16,0 5 1-16,0 1-11 16,0-1-1-16,3 0-13 15,0 0 1-15,0 1 1 0,3-1-4 16,3 3-2-16,0 3 0 15,0 2 1-15,0 3-3 16,0 5-2-16,0 5 0 16,0-2-1-16,0 0 0 15,0 0 2-15,-3-6-1 16,0-2 2-16,3-5 0 16,0-6 1-16,0-5-2 15,-1-8-2-15,1-5 3 0,-3-8 2 16,0-3 0-16,0 0 2 15,3-2-4-15,-3-1-2 16,0 3 0-16,0 0-1 16,0 9 0-16,3-4 0 15,0 8-3-15,0 6 2 16,3 0-1-16,0 5-2 16,0 0 0-16,3 3 3 15,3 4-2-15,3 7 1 16,-1 2 2-16,1 7 2 15,0 4-6-15,0 2 1 16,0 3-15-16,-3-6-3 16,-3-2-16-16,0-8-4 15,-1-6-71-15,7-4-35 16,0-9 73-16</inkml:trace>
  <inkml:trace contextRef="#ctx0" brushRef="#br0" timeOffset="3209.6016">8926 4953 208 0,'-9'8'77'0,"9"-3"-60"0,-6 1 13 16,6-4 1-16,0 1-14 16,0-1-4-16,0 4-6 15,0-1 0-15,3 3-4 0,0 3-2 16,3 2 2-16,3 3-2 0,2 2-1 15,4 1-2-15,0-3 1 16,3-3 1-16,3-3 0 16,0-4 6-16,0-4 4 15,-4-7 1-15,-2-3 1 16,-3-2 0-16,-3-4 2 16,-6-2 6-16,-6 1 2 15,-9-4-7-15,-6 1-4 16,-2-4-6-16,-4 1-4 15,0 0-3-15,3 2-1 16,3 9-7-16,6-1-2 16,3 3-24-16,6 8-9 0,3 0-23 15,9 8-8-15,6 6-25 16</inkml:trace>
  <inkml:trace contextRef="#ctx0" brushRef="#br0" timeOffset="3625.4927">9321 4916 212 0,'-8'5'79'0,"5"-5"-61"0,-3 3 15 0,6 0 1 16,-3-1-11-16,3 3-3 15,0 1-11-15,3 4-6 16,3 1-2-16,0 2-1 0,2 0 0 16,1 1 0-16,3 2 0 15,0-3 0-15,3 0 0 16,-3-2 0-16,0-4 2 16,-3-1-1-16,3-4-1 15,-3-2 3-15,0-5 2 16,-3-3 2-16,-1-2 1 15,-5-4 0-15,0-1 0 16,-2-4-4-16,-4-2-1 16,3 0-1-16,0-6-2 15,0 6 1-15,6 0-6 16,3 8-14 0,2 2-6-16,4 6-18 15,3-1-8-15,0 6-56 16</inkml:trace>
  <inkml:trace contextRef="#ctx0" brushRef="#br0" timeOffset="4336.8991">9691 4876 148 0,'-3'-2'55'0,"6"-1"-43"0,0 0 21 0,-3 3 6 16,0 0-15 0,3 3-3-16,-1 2-11 0,1 3-2 15,0 0-4-15,3 3-3 0,0 2 2 16,0 3-2-16,0 0 2 16,0 5-2-16,0-3 2 15,0 1-2-15,3-3-1 16,-3-6 3-16,3-2 0 15,0-5-1-15,0-6-2 16,0-5 1-16,0-5 1 16,-3-3 1-16,-3-2 1 15,-3-1 0-15,0-5 2 0,-3 9-3 16,0-1 0-16,0 2-1 16,0 7-2-16,0-1 1 15,0 5 1-15,3 0-3 16,3 1-2-16,0-1-1 15,3 3 0-15,3 0 5 16,2-3 1-16,7 1-3 16,3-1-1-16,3 3 1 15,3 3 2-15,0-1-2 16,-1 4 0-16,-2 2 1 16,-3 2 2-16,-3 3-3 15,-6 3 0-15,-3 0 1 16,0 0 2-16,-3 3-3 0,0-6 0 15,-1-3 3-15,1-2 1 16,0-2-4-16,0-6 1 16,0 0 0-16,3-3 2 15,3-8-1-15,0-2 2 16,3 0-2-16,-3-8 2 16,3 2-4-16,-3 3-2 15,0 0 4-15,-4 6 1 16,1 2-3-16,0 0 1 15,0 8-5-15,0 3 1 16,0 2 2-16,0 3 3 16,0 0-2-16,0 2 0 15,6 1-10-15,0 0-5 16,3 2-34-16,2-3-15 0,7 6-21 16</inkml:trace>
  <inkml:trace contextRef="#ctx0" brushRef="#br0" timeOffset="5309.3213">10703 4826 128 0,'-9'3'49'0,"6"-11"-38"0,-9 8 19 0,3 0 8 0,-3 0-6 16,-3 5 1-16,0 0-7 15,-3 3-2-15,3-2-13 16,1-1-2-16,-1 3 1 0,3-3-8 15,3 3-1-15,0-3-1 16,6 6 0 0,3 2 2-16,3 3-1 15,3 0 2-15,6 0-2 16,3 2-1-16,3-5 3 16,2 1 2-16,1-6 2 15,0-6 3-15,-3-2-3 16,0-5 1-16,0-3-3 15,-4-3 2-15,-5 1 0 16,-3-3 1-16,-3 2-4 0,-3 0-1 16,0 4-1-16,-3-1 1 15,0 2-4-15,0 4-2 16,3-1-1-16,0 6 0 16,0 2 0-16,3 0 3 15,3 3-2-15,3 3 1 16,3-1 2-16,6 1 0 15,3 2 0-15,6-2 0 16,2-3 0-16,7-6 2 16,0-2-1-16,9-5-1 15,-4-6 3-15,-2-2 0 16,-3-13-1-16,-4-1 1 0,-5-7 0 16,-6-6 3-16,-6 1-1 15,-6-4 2-15,-9 4-6 16,-6 7-1-16,-6 5 0 15,-6 6 0-15,-6 3 0 16,0 4 2-16,4 6-3 16,-1 8 0-16,3 8-1 15,6 6-2-15,3 9 0 16,6 4 3-16,9 10-2 16,6 3-1-16,12-1 3 15,3 4 0-15,2-4 1 16,4 1 0-16,3-3 0 15,2-3 0-15,1-10-22 16,0-5-8-16,-3-9-56 16,-7-4-63-1,-11-9 36-15</inkml:trace>
  <inkml:trace contextRef="#ctx0" brushRef="#br0" timeOffset="6080.2586">12631 4426 208 0,'-11'-2'77'0,"8"2"-60"0,-3 2 17 0,3 1 6 15,-3 0-6-15,0-3 1 16,0 2-9-16,0 1-4 16,3-3-12-16,3 0-2 0,0 0 2 0,6 0-2 15,6 3 1-15,3-1-5 16,8 4-3-16,7-1 0 15,3 3-1-15,3 2 0 16,2 4 0-16,1 4-3 16,-3 3 2-16,-4-2 1 15,-5-1 2-15,-6 1-1 16,-6-3-1-16,-6 0 3 16,-6 0 2-16,-6 2-2 15,-9 1-2-15,-6 2 0 16,-3 3-1-16,-6-3 0 15,1 3 2-15,-1-3-3 16,3-3-2-16,3 1-3 0,3-6 1 16,6-2-24-1,7-1-8-15,2-7-27 0,6-6-13 16,5-10-35 0</inkml:trace>
  <inkml:trace contextRef="#ctx0" brushRef="#br0" timeOffset="6808.6877">13414 5054 228 0,'-12'-3'88'0,"15"3"-69"0,0 3 4 16,0-1-2-16,3 1 0 15,0-1 4-15,3-2 0 16,0-2 0-16,3-1-14 16,0-2 2-16,3-3 1 0,3-8-3 0,2 0-1 15,4-5-4-15,3-3-1 16,0-2-3-16,3-3-2 16,-1 2 1-16,1 3-1 15,3 1-3-15,0 4 0 16,-1 1 2-16,1 4 2 15,0 1-2-15,0 5-2 16,-1 0 4-16,-2 0 1 16,0 0-3-16,-3 3 1 15,-4 0 0-15,-2 2 0 16,-6 0 0-16,-6 3 0 16,-6 6-3-16,-6 4 2 15,-6 4 1-15,-6 1 0 16,-6 7 0-16,-2-1 2 0,-1 0-3 15,3 3 0-15,3-6-1 16,6 3 0-16,3-2 0 16,6-3 0-16,9 0 2 15,6-3 0-15,9 0 2 16,9-5 1-16,8-5-4 16,7-1 1-16,6-2 2 15,-1-5 1-15,-2-3-1 16,-3-5-2-16,-7 2-4 15,-5 1-2-15,-9 2-50 16,-9 3-23-16,-6 2-50 16</inkml:trace>
  <inkml:trace contextRef="#ctx0" brushRef="#br0" timeOffset="7491.905">15697 4292 140 0,'18'-11'52'0,"-15"8"-41"0,3 1 37 0,-6 2 14 16,0 0-7-16,-3 0 0 16,0 0-20-16,-3-3-7 15,-6 3-16-15,-3-3-3 0,-2 1 1 16,-7-1-4-1,0 0-1-15,-3 1-5 0,-3 2 0 16,-2 5 0-16,-4 3 2 16,-3 8-3-16,3 5-2 15,1 8-1-15,2 3 0 16,6 5 3-16,6 5 2 16,9 3-2-16,9 6-2 15,9-6 2-15,9-3 0 16,12-5 5-16,6-5 5 0,9-9-3 15,5-9 2-15,4-12-3 16,2-7 0-16,-2-11-14 16,-3-10-7-16,-7-9-29 15,-2 1-13-15,-3 2-30 16,-4 6-56 0,1 7 36-16</inkml:trace>
  <inkml:trace contextRef="#ctx0" brushRef="#br0" timeOffset="7939.6714">16685 4191 156 0,'18'-19'60'0,"-9"14"-47"0,0 0 28 0,-6 5 8 15,0-3 0-15,0 1 1 16,-3-1-11-16,0 0-4 16,-3 1-19-16,0-1-3 0,-3 0 0 15,-3 1-3-15,-3-1 0 16,-2 0-6-16,-7-2-3 16,-3 0 2-16,-3 0 0 15,-6 2-6-15,-8 3 0 16,-7 5-1-16,-6 8 2 15,4 6-1-15,5 7-1 16,4 6 0-16,2 5 0 16,9 3-2-16,6-3 1 0,6 3 5 15,6-3 2-15,7 0-5 16,2 0-2-16,3 0 2 16,3 0 3-16,2 0 1 15,1 0 2-15,0 0 0 16,0 0 1-16,0-3-2 15,0-2-2-15,-3-5 1 16,0-4-1-16,0-7-22 16,-3-5-10-16,0-6-31 15,-3-7-12-15,-3-12-37 16</inkml:trace>
  <inkml:trace contextRef="#ctx0" brushRef="#br0" timeOffset="8182.018">16087 4543 220 0,'-3'-3'85'0,"6"6"-66"0,6 0 14 0,0-1 4 16,3 1-4-16,6-3 1 16,9-3-11-16,5-2-1 15,13 0-13-15,6-3-1 0,2 2-1 16,4 1-3-16,2 0-3 15,-8 0 0-15,-6-1 1 16,-7 4-8-16,-8 2-1 0,-12 0-42 16,-9 2-18-16,-12 9-63 15</inkml:trace>
  <inkml:trace contextRef="#ctx0" brushRef="#br0" timeOffset="10117.2648">5187 6141 132 0,'0'-11'52'0,"-3"11"-41"0,3 0 18 16,0 0 5-16,0 0-7 15,0 3-1-15</inkml:trace>
  <inkml:trace contextRef="#ctx0" brushRef="#br0" timeOffset="10641.8614">5181 6144 333 0,'-3'10'14'0,"3"3"-4"0,3 1-3 15,0-1 0-15,3 3-2 16,0 2 0-16,0 6 3 16,0 3 3-16,0 7-9 15,-3 11 0-15,0 3 0 16,0 4 1-16,-3-1-1 0,0-4-2 15,0-2 1-15,3-8-1 16,0-5 2-16,0-8 1 16,0-11 7-16,0-8 4 15,3-10-1-15,-3-11 2 16,0-13-6-16,0-10-1 16,-3-9-4-16,0-2-1 15,-3-1-1-15,0 6-2 16,-3 6-2-16,0 2 1 15,0 5 1-15,3 11 0 16,0 8-3-16,0 2 2 16,3 11-4-1,6 8 3-15,3 5 1 16,6 11-2-16,5 10 0 0,13 6 2 16,9 0 0-16,5 2-2 15,10-2 2-15,0-3 1 16,-4-11 0-16,-5-5 2 15,-4-5 3-15,1-10-2 16,-6-6-2-16,-4-8 2 16,-5-11 2-16,-3-10 4 15,-9-11 5-15,-9-5-2 16,-6 0 1-16,-9 0-10 16,-6 0-3-16,-3 0-1 15,0 6 2-15,0 4-9 16,3 6-4-16,3 8-32 15,3 3-11-15</inkml:trace>
  <inkml:trace contextRef="#ctx0" brushRef="#br0" timeOffset="11513.6334">3493 6310 180 0,'-6'-10'68'0,"6"10"-52"0,0 0 12 0,0 0 3 16,0 2-5-16,0 4-1 16,0 2-11-16,0 5-4 15,0 13-6-15,6 9-3 0,3 12 0 16,3 9-1-16,6 7 0 15,3 11 0-15,3 3 2 16,2-3-1-16,1 0-1 16,-3-13 3-16,-3-8 0 15,-3-8-1-15,-3-10 1 16,-3-12 0-16,-3-9 3 16,-4-14-16-16,-5-19-8 0,-5-18-7 15,-7-21-2-15,-9-14 4 16,-6-10 3-16,-6-13 12 15,-2 2 4 1,-4 9 8-16,3 10 5 0,3 8 4 16,7 15 4-16,5 6-3 15,6 14 2-15,12 4-3 16,12 6 0 0,9 0-1-16,14 0-11 15,22-1-5-15,17 1 8 16,4 0 6-16,2 3-13 15,1 7-5-15,-7 8 10 16,-14 9 5-16,-16 7 2 0,-14 8 2 16,-18 6-2-16,-15 7 2 15,-18 11-6-15,-11 8-1 16,-19 5-2-16,-6-8 1 16,-2-2-2-16,11-11 2 15,13-11-18-15,14-18-72 16,18-10-20-1,9-14 5 1</inkml:trace>
  <inkml:trace contextRef="#ctx0" brushRef="#br0" timeOffset="12187.5811">6151 6538 140 0,'-17'-11'52'0,"14"9"-41"0,-6 2 7 0,6 0-2 16,-3 2 2-16,0 4 3 16,0-1-7-16,0 0-1 15,0 3-7-15,0 0 0 0,0 3 1 0,0 2-1 16,0 3 1-16,3 0-2 15,0 2 2-15,3 1-4 16,3-1 0 0,6 1 1-16,3-1 2 0,3-5 3 15,3-5 2-15,3-8-1 16,2-5 1-16,4-6-4 16,-3-7-2-16,-3-6 6 15,-12-2 5-15,-6-3-8 16,-9-3-2-16,-6 0-6 15,-9 6-1-15,-3 7-15 16,0 6-4-16,7 5-12 16,5 8-5-16,12 8-31 15,6 2-51-15,11 6 26 16</inkml:trace>
  <inkml:trace contextRef="#ctx0" brushRef="#br0" timeOffset="12608.4586">6485 6541 148 0,'-3'-3'55'0,"3"3"-43"0,0 0 21 0,0 0 8 15,0 0-11-15,0 0-3 0,3 5 0 16,0 3 0-16,3 3-14 15,-3 2-3-15,3 3 0 0,3 0-2 16,0 0 3-16,2-1-8 16,4-1-2-16,0-4 1 15,-3-2 1-15,0-3-1 16,0-2-2-16,0-6 3 16,-3-2 0-16,-3-3 1 15,0-5 0-15,-6 0-2 16,-3-8 1-16,-6-3-4 15,-3-3 0-15,-3 1 1 16,0-1 2-16,3 4-6 16,3 4 1-16,6 3-8 15,3 3-1-15,6 5-11 16,6 3-3-16,6-1-24 0,6 1-8 16,3 0-37-1</inkml:trace>
  <inkml:trace contextRef="#ctx0" brushRef="#br0" timeOffset="13290.8892">6851 6437 176 0,'-9'-2'68'0,"9"4"-52"0,-3 1 23 0,3-3 8 16,0 5-15-16,0 1-6 15,3-1-11-15,0 3-2 0,3 2-8 16,0 4-1-16,3 1 2 16,0 7-3-16,3 1 0 0,0 1-1 15,-1 0 1-15,-2-3-2 16,3-5 2-16,0-3-4 16,-3-2 0-16,3-6 3 15,-3-5 3-15,0-2-2 16,0-9-2-16,-6-5 0 15,0-2-1-15,-6-4 0 16,0-1 2-16,-3-1-3 16,0 0 0-16,0 3 1 0,-3 0 2 15,3 5-3-15,0 3 0 16,3 5-1-16,0 0-2 16,0 2 0-16,3 4 3 15,6 2 0-15,3 2 3 16,3 1-3-16,6 2 0 15,6 3-1-15,-1 3 0 16,1 2 2-16,3 6 0 16,-3 2-3-16,0 0 2 15,0-3 1-15,-4 1 2 16,-2-3-1-16,-3-6 2 16,-3-2 0-16,-3-2 3 15,0-4-5-15,0-4-1 16,-3-6 0-16,0-3 0 15,-3-2 0-15,0-3 0 0,-3-2 0 16,0-4 0-16,-3-1 0 16,0-1 2-16,0 3-3 15,3 5 0-15,0 2-1 16,3 4 0-16,6 2 0 16,3 5-2-16,2 6 0 15,4 8 3-15,3 4 0 16,3 4 1-16,0 2-9 15,0 3-2-15,-1 0-29 16,1-3-12-16,0 0-55 16</inkml:trace>
  <inkml:trace contextRef="#ctx0" brushRef="#br0" timeOffset="14207.4411">7958 6501 140 0,'9'-27'55'0,"-3"14"-43"0,-3-3 21 15,-3 11 6-15,-3-3-8 16,-3 0-3-16,-9 0-12 16,-3 0-3-16,-8 3-7 15,-4 5-2-15,-3 5 0 0,0 3-2 16,-2 3 1-16,8 2-2 0,3 3-1 16,9 0-2-16,6 0 1 15,6 2 1-15,9 1 2 16,6 2 3-16,9-3 2 15,3-2-1-15,8-3 1 16,4-5-2-16,0-5 2 16,-3-6-2-16,-4-5 0 15,-2-2 1-15,-6-6 1 16,-6 0 1-16,-6-2 2 16,-3-4-3-16,-6 1 1 15,-3 0-7-15,-3 3-1 16,3 4 0-16,0 4 0 15,0 2-5-15,0 3 1 16,3 2 0-16,0 8 2 0,6 3-1 16,3 5 1-16,3 3 2 15,3 3 2-15,6-1-3 16,5 1 0-16,4-3-1 16,6-6 0-16,2-4 8 15,4-12 4-15,3-4-5 16,-4-9-1-16,-2-7 0 15,-6-9 0-15,-6-2-2 16,-6 0 1-16,-10-5-2 16,-5 2-1-16,-9 0 1 15,-8 3-1-15,-10 6-5 16,-6 7-1-16,-3 8-2 16,-3 8 2-16,1 11 2 0,2 10 2 15,3 5-1-15,9 4 1 16,9 4 0-16,9 6 0 15,15 5 0-15,9 3 0 16,15 2 2-16,8-5 2 16,10-3 1-16,8-7 1 15,4-6-40-15,-4-8-15 16,-2-5-65 0</inkml:trace>
  <inkml:trace contextRef="#ctx0" brushRef="#br0" timeOffset="14605.3978">10441 5988 220 0,'-18'0'82'0,"12"2"-64"0,-6 3 15 0,6 1 2 16,0-1-14-16,-3 3-4 15,0 0-13-15,0 3-4 16,3 4-1 0,-3 9 0-16,0 5 3 0,1 3-3 0,-7 5-2 15,0 5 4-15,-6 3 3 16,-6 3-23-16,3 0-12 16,3-9-24-16,4-10-8 15</inkml:trace>
  <inkml:trace contextRef="#ctx0" brushRef="#br0" timeOffset="14800.3492">10134 6056 188 0,'-15'0'71'0,"9"8"-55"0,0 5 15 16,3-5 3-16,3 3-6 15,0 2 0-15,3 3-9 16,6 3-4-16,9 2-8 15,12 3-3-15,3-1 0 0,11 4-2 16,7-1 1-16,5 1-48 16,1-3-20-16,-3-3-46 15</inkml:trace>
  <inkml:trace contextRef="#ctx0" brushRef="#br0" timeOffset="15490.5323">11408 5974 236 0,'3'-5'90'0,"0"8"-70"0,0 2-5 0,0 0-8 16,0 3 4-16,-3 0 7 0,3 0-3 15,-3 5 0-15,3 3-9 16,0 5 0-16,0 6 4 0,0 2-6 16,0 3-2-16,0 2-1 15,3 3-1-15,0-3 0 16,0-2 2-16,3-5-1 15,-1-6 2-15,1-5-2 16,3-11 2-16,0-8-2 16,0-10 2-16,-3 0-2 15,-3-11-1-15,-6-5 1 16,-3-8 1-16,-6-8-1 16,-3-3 2-16,-3 1-2 15,0 4-1-15,4 6-2 16,2 8 1-16,0 5-1 0,3 6 0 15,3 5 0-15,0 5-2 16,3 8 0-16,6 8 3 16,3 10-2-16,6 9 1 15,8 10 2-15,4 5 0 16,6 0 0-16,6 1 0 16,5-4 2-16,7 1 1 15,5-6-1-15,-2-7-2 16,0-9 3-16,-4-10 2 15,-2-8 2-15,-10-8 1 16,-5-5 7-16,-9-5 2 16,-12-9-8-16,-9-7-3 15,-6-8-4-15,-9-3-2 0,-6 0-8 16,0 5-5-16,3 5-20 16,3 6-6-16,4 8-53 15,5 8-62 1,12 10 41-16</inkml:trace>
  <inkml:trace contextRef="#ctx0" brushRef="#br0" timeOffset="15973.7219">12515 6115 208 0,'-18'2'77'0,"10"3"-60"0,-7-2 15 0,9 2 2 16,-3 1-13-16,-3 2-4 15,-3 0-6-15,0 2 0 16,0 1-6-16,3 2-5 0,0 0-1 16,6 3-1-16,3 0 0 15,6 2 6-15,6 1 2 16,6 0 0-16,6-4-1 0,6-4-1 16,0-8 0-16,-1-9 0 15,1-4 0-15,-6-3 6 16,-9-6 4-16,-6-2-3 15,-9-6 1-15,-6-2-7 16,-6 0-1-16,-3 5-4 16,-6 6-1-16,4 5-6 15,5 5-3-15,3 5-19 16,3 6-8-16,9 5-45 16,6 2-20-16,15 3 5 15</inkml:trace>
  <inkml:trace contextRef="#ctx0" brushRef="#br0" timeOffset="16080.4488">12887 6077 192 0,'-9'-7'71'0,"6"9"-55"0,1 1 17 0,2-3 7 16,-3 2-8-16,0 4-1 15</inkml:trace>
  <inkml:trace contextRef="#ctx0" brushRef="#br0" timeOffset="16346.831">12864 6096 442 0,'0'11'11'0,"6"7"-3"15,2 3-8-15,4 0-1 16,6 1 1-16,0-1 0 16,0-3 2-16,-3-2 1 15,0-3 1-15,0-5 2 16,-3-5 3-16,-1-3 5 0,-2-5-2 16,-3-3 1-16,-3-3-5 15,0-5-3-15,-3-2-2 16,-3-6-3-16,0-2 1 15,-3-4-1-15,0 4 0 16,3 2 0-16,0 6-3 16,3 4 0-16,0 4-16 15,3 2-7-15,6 3-16 16,6 2-4-16,9 0-24 16,9 1-8-16,2-1-11 15</inkml:trace>
  <inkml:trace contextRef="#ctx0" brushRef="#br0" timeOffset="17090.8414">13393 6025 212 0,'0'0'82'0,"0"2"-64"0,0 4 13 0,0-6 3 15,3 5-9-15,-3 3-2 16,3 0-7-16,0 2-2 16,0 3-8-16,0 6-4 0,3 0 1 15,0 2-2-15,3 0 2 16,0-3-2-16,0-2-1 0,3-5 1 16,0-3 1-1,3-6-1-15,0-4-1 0,-1-6 1 16,1-8 1-16,-6-3-1 15,-3-2-1-15,-3-5 1 16,-3-3 1-16,-6 0-1 16,0 2-1-16,3 6 1 15,-3 0-1-15,0 5-3 16,3 3 2-16,0 2-1 16,3 3 0-16,3 3 0 15,3 2-2-15,6 6 0 16,3 2 3-16,3 6 0 15,3 5 3-15,0 5-3 0,3 3 0 16,-4 2 1 0,1-2 2-16,0 0-1 0,0-3-1 15,-6-3 1-15,0-4 1 16,-3-4 1-16,-1-7 1 16,-2-3-2-16,0-8 1 15,0-3-2-15,-3-5-1 16,-3 1 1-16,0-7-1 15,0 1 0-15,0-3 2 16,-3 1-3-16,3 1 0 16,0 1 1-16,3 5 0 15,-3 3-3-15,9 3-2 16,3 2 0 0,0 2 3-16,2 6 3 0,1 3-2 15,3 5 0-15,0 5-1 16,0 6 0-16,0 2 2 15,-3 3 2 1,-1 0-1-16,-2-1-1 0,0-2 1 16,3-2-1-16,0-3-18 15,0-3-8-15,0-5-35 16,-1-3-13-16,4 1-26 16</inkml:trace>
  <inkml:trace contextRef="#ctx0" brushRef="#br0" timeOffset="17863.1121">14489 5903 124 0,'6'-3'46'0,"-6"3"-35"0,-3 0 20 0,0 0 10 16,0 3-9-16,-6 0-1 16,-3-1-9-16,-3 3-4 15,0 3-10-15,-3 3-3 0,0 2-1 16,1 0-2-16,-1 6-2 16,0 2-2-16,6 3-1 15,3 0 4-15,9 2 1 0,6 1-3 16,6-4 1-16,3-1 2 15,9-6 1-15,2-3-1 16,4-5-2-16,0-3 3 16,-3-5 0-16,0-3-1 15,-4-5-2-15,-5-5 1 16,-3-5-1-16,-3-4 2 16,-6 1 3-16,-3-3-4 15,-3 1-3-15,-3 2 1 16,0 5 0-16,0 5-2 15,0 6 0-15,0 5-3 16,3 5 1-16,3 8 3 16,3 3 3-16,3 5-2 0,6 3-2 15,3 0 2 1,5 0 2-16,4-6 0 0,3-2 2 16,3-3 2-16,2-5 2 15,4-5-1-15,3-6-1 16,5-7 1-16,-2-9 3 15,0-10-2-15,-1-13-2 16,-2-6-2-16,-6 1 0 16,-3-6-4-16,-13-11-2 15,-8 1 4-15,-9-4 1 16,-9 4 0-16,-6 7-2 16,-2 11 1-16,-7 11-1 15,-3 13-5-15,0 13 1 0,-3 16-3 16,3 13 0-16,4 8 4 15,5 11 1-15,9 0-1 16,9 4 2-16,12 9 3 16,8 8 1-16,10 8 1 15,3 2 0-15,0-7 0 16,-4-11 0-16,-2-8-2 16,-3-11-2-16,-6-7-61 15,-3-9-26-15,-6-10-12 16</inkml:trace>
  <inkml:trace contextRef="#ctx0" brushRef="#br0" timeOffset="19956.5206">16361 5924 180 0,'-15'8'68'0,"15"-8"-52"0,3 0 14 15,0 3 4-15,6-3-11 16,6 0 0-16,9 0-8 16,11-3-1-16,13 0-8 15,6-5-2-15,11 0 2 0,7 3-1 16,8 3 0-16,0-1-3 16,1-2 1-16,-1-1-2 15,-3 1-1-15,-2-3 1 0,-7 5 1 16,1-2-1-16,-13 0-1 15,-11 0 1-15,-6-1 1 16,-10 1-6-16,-8 0 1 16,-12 2-34-1,-9 0-20-15,-9 1-8 16,-6 4-28 0</inkml:trace>
  <inkml:trace contextRef="#ctx0" brushRef="#br0" timeOffset="20264.6883">17492 5720 148 0,'-9'-8'55'0,"12"3"-43"0,-3-3 1 15,3 5 0-15,0 1-3 16,3-1 4-16,3 1-3 15,0-1 1-15,3 3-7 16,0 3-3-16,3 2 1 0,-3 5-2 16,-1 4-1-16,-2 2 1 15,-6 2 1-15,-6 1 1 16,-6 4 1-16,-2 4 2 16,-10-1 3-16,-6 1-4 0,-3 5-1 15,-3-3-4-15,4-3-1 16,-1 1-32-16,6-6-13 15,6-3-37 1</inkml:trace>
  <inkml:trace contextRef="#ctx0" brushRef="#br0" timeOffset="24003.6898">18293 5712 148 0,'0'-16'57'0,"3"11"-44"0,3-8 23 16,-6 10 9-16,3 1-8 15,0-4 1-15,-3 1-6 16,0 0-2-16,-3 0-17 16,-3 2-8-16,-6 6-1 0,-6 7-3 15,-6 3 2-15,-3 6-2 16,1 5-1-16,-1 2-2 15,3 6 1-15,9 8-1 16,6 2 0-16,9 3 0 16,9-8-2-16,12-5 7 0,6-11 3 15,8-11 3-15,7-10 5 16,6-10-8-16,-1-11-1 16,1-11 1-16,-3-2 3 15,-4-11-4-15,-5 0-1 16,-9-8-2-16,-6-3 1 15,-6-2-2-15,-9 2-1 16,-3 6 1-16,-3 5-1 16,-3 5 0-16,-3 6 0 15,0 2-3-15,3 11 2 16,0 5-1-16,0 8-2 16,0 3-4-16,0 8 0 15,0 7 4-15,3 9 2 0,0 7 2 16,6 11 2-16,3 6-3 15,3 2 0-15,5-1-1 16,4-1 0 0,0-3 2-16,0-6 2 0,0-5-3 15,0-3 0-15,-4-4 1 16,-2-4 2-16,0-5-6 16,0-5 1-16,-3-2-1 15,0-9 4 1,0-5 2-16,-6-3 0 15,0-4-2-15,0-1 1 16,-3 0 1-16,0 0-3 16,0 3 0-16,0 2-1 0,0 3 0 15,3 6-3-15,-1 2 1 16,4 7 0-16,0 4 2 16,3 2 1-16,3 3 1 15,3 3 0-15,3-1 0 16,6 1-3-16,2-3 2 15,4-3 3-15,3-5 1 16,3-6-1-16,2-2 1 16,-2-8 0-16,-3-5 1 15,-7-5 0-15,-5-6 0 16,-6-5-2-16,-6 0 1 16,-6-3-2-16,-3 3-1 15,-3 2 1-15,0 6-1 16,0 5 0-16,0 6 0 0,0 2-5 15,0 8 1-15,3 5 2 16,3 6 3-16,0 2 0 16,3 5-1-16,0 4-2 15,3 4-1-15,-1-2 2 16,1 0 2-16,3-3 0 16,0-5 2-16,0 0-18 15,0-6-6-15,0-4-52 16,-3-4-22-16,-3-4-6 15</inkml:trace>
  <inkml:trace contextRef="#ctx0" brushRef="#br0" timeOffset="24198.7367">19239 5313 168 0,'0'-11'63'0,"6"9"-49"0,3-1-6 0,-3 3-5 16,-3 0-19-16,3 0-6 15,0 0-25-15,-3 5-9 16,0 3 9-16,-3 5 7 16</inkml:trace>
  <inkml:trace contextRef="#ctx0" brushRef="#br0" timeOffset="24663.3363">19489 5776 176 0,'-11'5'68'0,"11"0"-52"0,-3 3-1 16,3-2-4-16,3-1 8 15,2 0 5-15,4-2-1 16,6 0 0-16,3-3-12 16,6-3 2-16,6-2 3 0,5-6-6 15,1-5-1-15,0-10 4 16,-6-6 1-16,-4-10 1 0,-5-6 4 16,-6-2-11-16,-9-1-2 15,-6 1-2-15,-3 0 0 16,-6 2-2-16,-3 6-2 15,0 8 1-15,0 4-1 16,4 9-3-16,-4 8 2 16,3 8-1-16,0 10-2 15,3 8-2-15,3 8 1 16,3 9 3-16,6 9 1 16,3 9 1-16,3 15 0 15,3 1 0-15,2-1 2 16,1-4-10-16,3-9-2 15,3-8-15-15,6-10-4 0,2-8-16 16,1-14-6-16,0-7-53 16</inkml:trace>
  <inkml:trace contextRef="#ctx0" brushRef="#br0" timeOffset="25024.5493">20159 5532 220 0,'-21'-10'82'0,"12"10"-64"0,0 0 4 15,3 0-1-15,1 3-13 16,-4 4-2-16,0 7-9 16,0 7-2-16,0 8 2 0,0 5 1 0,6 3 4 15,3-2-3-15,9-3 0 16,6-3 1-16,6-6 2 15,5-7 3-15,7-10 4 16,0-9 9-16,0-8 3 16,-4-4 5-16,-8-15 1 15,-6-9-10-15,-6-9-3 16,-12-5-8-16,-9 0-2 16,-9 0-4-16,-3 0-1 15,1 3-6-15,5 8-3 16,0 2-14-16,6 11-7 15,6 5-59-15,12 8-64 16,15 3 42-16</inkml:trace>
  <inkml:trace contextRef="#ctx0" brushRef="#br0" timeOffset="25822.4153">21016 5411 168 0,'15'-29'63'0,"-9"21"-49"0,0 0 25 0,-3 5 7 16,-3 3-12-16,0 0-5 15,-3 0-16-15,0 3-6 16,-3 2-5-16,-3 3-2 0,0 5 3 15,3 3 0-15,3 8 1 0,3 2-2 16,6 3-2-16,6 1 1 16,3-1-1-16,6 0 2 15,3-3 3-15,0-2 0 16,2-8 0-16,7-5-3 16,0-6 1-16,-3-8-2 15,-4-5 2-15,-5-8 0 16,-3-2 1-16,-6-6-2 15,-6 0 1-15,-3 0-2 16,-3 3-1-16,0 3 1 16,0 2-1-16,0 3 0 15,0 2 0-15,0 6-3 16,3 2 2-16,3 8-1 16,3 6-2-16,3 5 0 0,6 8 3 15,2 2-2-15,7 3 1 16,3-2 2-16,6-4 2 15,-1-7-3-15,4-8-2 16,0-8 2-16,0-10 0 16,-7-9 1-16,-5-7 0 15,-6-6 4-15,-9-2 5 16,-9-1-3-16,-6 1-1 16,-9-3-5-16,-3 5-2 15,0 6-2-15,0 4 3 16,0 6-11-16,3 9-4 15,4 4-19-15,8 8-5 0,8 0-41 16,10 6-46 0,15 0 41-16</inkml:trace>
  <inkml:trace contextRef="#ctx0" brushRef="#br0" timeOffset="26046.4148">22034 5292 168 0,'-32'-16'66'0,"29"11"-52"0,-3-1 14 16,3 4 5-16,0 2-6 15,0 2-1-15,3-2-12 16,3 3-4-16,0 5-6 16,3 2 2-16,0 6 3 0,3 3-1 0,-1 5 3 15,1 2-4-15,-3 6-2 16,0 2-2-16,3-5 0 15,-3-5-29-15,3-8-11 16,0-8-46 0,3-13-50-16,3-9 39 15</inkml:trace>
  <inkml:trace contextRef="#ctx0" brushRef="#br0" timeOffset="26212.9718">21939 5030 176 0,'-12'-8'68'0,"12"8"-52"0,0-3 3 0,0 3-1 0,0 0-11 15,6 0-4-15,6 0-75 16,3-2-34-16,9 2 43 16,9-3 20-16</inkml:trace>
  <inkml:trace contextRef="#ctx0" brushRef="#br0" timeOffset="26435.5393">22332 4942 192 0,'-9'-5'71'0,"9"2"-55"0,0 3 4 16,0 0 0-16,0 6-12 0,6 4-4 15,0 9-3 1,3 5-1-16,3 10 0 0,0 14 0 0,0 7 0 15,0 3 0-15,-4 6 0 16,1 2 2-16,0-5 1 16,3-5-32-16,-3-14-13 15,0-10-43 1</inkml:trace>
  <inkml:trace contextRef="#ctx0" brushRef="#br0" timeOffset="27038.9181">22195 5265 200 0,'-9'-8'74'0,"9"11"-58"0,3 5 9 16,3-3 2-16,3 0-12 16,6 3-1-16,9-2-8 15,11-1-4-15,10-2-1 16,6-6 1-16,11-8 1 0,1-4-1 15,-1-9-2-15,-5-8 3 16,-7-8 2-16,-11 1-2 16,-9-4 0-16,-18 1-3 15,-6 2-1-15,-12 6 1 16,-6 5 2-16,-6 5 1 16,0 8 1-16,0 5-5 15,0 11 1-15,1 6-2 16,2 7-2-16,3 8 3 0,6 14 0 15,6 10 1-15,6 10 0 16,6 3 0-16,6-2 0 16,-1-1 0-1,1 1 0-15,-3-3 0 0,0-5 2 16,-3-6-1-16,0-10-1 16,-6-9 3-16,-3-4 2 15,6-8-2-15,-3-9-2 16,0-7-3-16,3-6 1 15,-1-5 1-15,4-2 0 16,0-3 0-16,0 0 2 16,0-3-1-16,3 5-1 15,-3 6 1-15,0 2-1 0,0 3 0 16,0 6 0-16,2 2 0 16,1 5 0-16,3 3-3 15,0 5 2-15,0 6-12 16,3 7-7-16,6 1-44 15,-4 2-21-15,1-5 0 16</inkml:trace>
  <inkml:trace contextRef="#ctx0" brushRef="#br0" timeOffset="27531.6076">23969 4958 176 0,'-15'-2'66'0,"15"-4"-52"0,-12 4 14 0,3-1 3 16,3 3-5-16,-8 0-1 0,2 0-5 16,-6 0 0-16,6 0-11 15,-6 3-1-15,3 5-1 0,0 5-3 16,0 3-3-16,-2 10-3 15,8 6-1-15,0 5-1 16,6 3 3-16,3 2 6 16,6 0 7-16,6 1-4 15,8-4-2-15,4-4-1 16,12-9-1-16,0-7 0 16,11-6 2-16,4-10-14 15,2-6-5-15,-5-10-9 16,-6-8-1-16,-10-11-12 0,-2-3-6 15,-9 4-13-15,-3 4-6 16</inkml:trace>
  <inkml:trace contextRef="#ctx0" brushRef="#br0" timeOffset="27951.648">24856 4932 196 0,'9'-5'74'0,"-9"5"-58"0,0-6 20 0,0 6 7 0,0 0 2 16,0 0 3-16,0 0-15 16,-3 0-8-16,-3-2-14 15,-6-1-5-15,-9 0 0 0,-2 1-3 16,-13-1 0-16,-6 0-3 15,-2 1-1-15,-7 4 1 16,3 6 0-16,1 6-3 16,11 1 0-16,0 4-1 15,7 5 3-15,8 2-2 16,12 3-1-16,3 6 3 16,0 2 0-16,12 2 1 15,0-2 0-15,3-5 0 16,0 3 0-16,0-4 0 15,-1 1 0-15,1-3 2 0,0-2 1 16,-3-6-6-16,0-5-2 16,-3 0-31-16,-3-16-69 15,0-3 1 1,-9-5-1 0</inkml:trace>
  <inkml:trace contextRef="#ctx0" brushRef="#br0" timeOffset="28147.2418">24359 5286 260 0,'9'0'99'0,"0"-2"-77"0,3-1 7 0,3 0-1 0,0 1-15 16,11-1-2-16,7 1-7 15,0-4-3-15,14 1 0 16,1 2-15-16,0-2-3 0,-10 0-90 15,4-1-57 1,-12-7 67-16</inkml:trace>
  <inkml:trace contextRef="#ctx0" brushRef="#br0" timeOffset="35038.1025">19576 6638 152 0,'-6'0'57'0,"3"-5"-44"0,0 8 16 0,3-1 6 15,-3 4-2-15,0-1 1 16,0 0-6-16,0 1 0 16,0-1-16-16,0 0 2 0,0 0 2 15,3 1 1-15,6-4 1 16,3-2-5-16,6 0 0 16,6 0-4-16,2-2 0 0,4-6-3 15,3 0 1-15,3-5-4 16,-4-3 0-16,1-5 1 15,0-3 0-15,-3 0-2 16,-3-5 1-16,-1-3-2 16,1 0 2-16,0 3-7 15,0 3 1-15,0 2 3 16,2 5 2-16,4 4-3 16,0 1 1-16,3 4-2 15,-1 2 0-15,1 3 0 16,0-3 0-16,0 2 0 15,-4 1 0-15,1 0-3 16,-6-1 1-16,-3 4-3 16,-6-1 0-16,-6 3 1 0,-9 0 4 15,-3 5-1-15,-6 1-1 16,-6 2 3 0,-6-3 2-16,-3 3-2 0,-3-3 0 15,1 0-1-15,-1 6 0 16,3-3 2-16,3 3 0 15,3 2-3-15,6 3 0 16,4 2 2-16,5 3 0 16,6 1-2-16,5-1 2 15,7-3 1-15,6 1 2 16,3-3 1-16,3-3 1 16,6-5-2-16,8-6 1 15,7-4-2-15,8-6-1 0,1-3-2 16,-1-5 1-16,-8 1-23 15,-6-1-10-15,-9 2-26 16,-16 9-83 0</inkml:trace>
  <inkml:trace contextRef="#ctx0" brushRef="#br0" timeOffset="35833.5606">20510 6818 152 0,'6'0'57'0,"3"0"-44"0,0-2 23 0,-3-1 6 0,6 0-3 16,3-5 0-16,0-5-11 15,6 0-5-15,2-3-13 16,1-2-2-16,0-4 2 0,3-1-2 16,0-6 3-16,-1-3-2 15,-2 3 2-15,0-3-4 16,-3 3-2-16,0 0-2 16,-3 2 0-16,2 3-2 15,1 3-1-15,0 0-2 16,3 3 1-16,3 2 1 15,5 0 0-15,4 3 0 16,3-1 0-16,0-4 0 16,2 7 0-16,-2 1 0 15,0 2 0-15,-7 2 0 0,-5 4 0 16,-6-1-7 0,-6 1 0-16,-6 2 1 0,-3 0 1 15,-9 0 3-15,-6 2 1 16,-6 1 1-16,-6-1 0 15,0 4 0-15,-3 2 0 16,-5 0 0-16,-1 0 0 16,0 2 0-16,-3 6 0 15,4 3-3-15,2 2 2 16,6 5 1-16,3 1 0 16,9 2-3-16,6 0 0 15,9 0 2-15,9-3 0 16,9-2 3-16,9-5 1 0,11-6 3 15,13-8 1-15,2-7-3 16,1-6-1-16,-3 0 1 16,-7-8 0-16,-8 0-9 15,-9-3-2 1,-13 4-53-16,-8 1-25 0,-12 6-34 16</inkml:trace>
  <inkml:trace contextRef="#ctx0" brushRef="#br0" timeOffset="41221.4046">6708 7117 392 0,'0'-2'0'0,"-3"-1"18"0,0 0 9 16,0 1-4-16,-3-1-4 16,-3 0-10-16,-6 1-4 15,-3-1-3-15,-8 6 1 0,-7-1 2 16,-9 4-2-16,-2 2-2 15,-4 5 0-15,-3 8 1 16,4 8-1-16,5 8 2 16,9 8-2-16,10 0-1 15,11 0-2-15,12 3 1 16,15-9-1-16,11 1 0 16,19-8 2-16,12-6 2 15,5-12 5-15,7-12 4 0,2-4-4 16,0-12-2-16,-5-4 0 15,-10-6 1-15,-8 0-3 16,-9 0-2-16,-9 3-3 16,-10 0 1-16,-5 5-30 15,-3 3-14-15,0 0-50 16,3 5-22-16,3-3 13 16</inkml:trace>
  <inkml:trace contextRef="#ctx0" brushRef="#br0" timeOffset="41988.5635">6958 7781 192 0,'-12'-2'71'15,"12"4"-55"-15,0 4 17 0,0-4 5 0,-3 4-7 16,3-1 2-16,-3 0-10 16,0 1-4-16,3-6-11 15,0 0 8-15,12-8 11 16,6-8-6-16,3-5-6 16,6-9-4-16,-1-7-7 15,4 3-1-15,3 0-1 16,0-3 1-16,-1 2-2 15,1 3-1-15,-3 3-2 16,0 3 1-16,-1 2 1 16,-2 3 2-16,0 2-1 15,0 3-1-15,-3 1-2 0,-1 1 1 16,-2 4 1-16,-3 2 2 16,0 0-3-16,-3 3 0 15,-3 2-1-15,-3 3 0 16,-3 3 0-16,-3 5 0 15,-3-1 0-15,-3 7-2 16,-3 2 3-16,-6-1 0 16,0 4 1-16,-6 2 0 15,3-2-3-15,0-1 2 16,3-2 1-16,3 0 2 16,3 0-3-16,4 0 0 15,2-3 1-15,5 0 0 16,7 0 0-16,6-2 0 0,3-3 0 15,6-5 0-15,6-3 0 16,5-6 2-16,10 1-1 16,3-3-1-16,2-3 1 15,1-4-1-15,-4-4-18 16,-8 6-8-16,-9 2-41 16,-9 6-18-16,-7 10-34 15</inkml:trace>
  <inkml:trace contextRef="#ctx0" brushRef="#br0" timeOffset="42754.6292">12268 6795 184 0,'-6'-11'68'0,"3"8"-52"0,-3-5 19 0,3 6 7 16,-3-1-8-16,-5 0-2 16,-4 3-14-16,-6 3-4 15,-3 2-8-15,0 3-2 0,-6 3 0 16,1 2-2-16,-1 3-2 16,0 2 1-16,0 6-1 15,7 0 0-15,2 3 0 16,9 2 2-16,6 2 3 15,9 1 2-15,9 0 1 16,15 0 0-16,8-6 0 0,10-5 0 16,11-5 0-16,4-5 0 15,5-3 0-15,-2-6-2 16,-3-4 1-16,-7-4-4 16,-8-2 0-16,-10 1-14 15,-2-1-8-15,-9 2-37 16,-6-2-13-16,0 6-58 15</inkml:trace>
  <inkml:trace contextRef="#ctx0" brushRef="#br0" timeOffset="43520.6937">12819 7403 184 0,'-6'5'71'0,"6"-2"-55"0,0 2 15 0,3-2 5 0,-3-3 6 15,0 0 4-15,3 0-11 16,3-5-4-16,0-1-18 16,3-2-3-16,3 0 0 0,3-2-6 15,-1-1 0-15,4-5-2 16,3 1 1-16,3-7-2 15,0-1-1-15,3-4 1 16,2-5-1-16,1 6 2 16,3-3 1-16,0-3-4 15,-1 0 1-15,1 1 0 16,3 1 0-16,-1 4-3 16,4 5 2-16,-3 5-1 0,-3 3 0 15,-4 5 2-15,1 0 2 16,-3 3-6-16,-3-1-1 15,-3 1-1-15,-7 0 2 16,-2-1 2-16,-3 4 1 16,-3-1 1-16,-6 3 0 15,-3 3-3-15,-6 2 2 16,-6 3 1-16,-5 5 0 16,-7 3 0-16,0 3 0 15,0 2 0-15,3 0 2 16,7 0-3-16,5-5-2 15,6 2-1-15,9-2 3 16,9 0 0-16,8-5 3 16,7-6 3-16,9-2 2 0,6-6-1 15,2 0-1-15,4 1-1 16,-3-1 2-16,-1-2-1 16,1 0 0-16,0-3-3 15,-1-3 1-15,1-5-46 16,2-8-18-16,1-7-80 15</inkml:trace>
  <inkml:trace contextRef="#ctx0" brushRef="#br0" timeOffset="55568.65">6006 8792 232 0,'-33'-16'88'0,"21"14"-69"0,-3-4 0 16,12 6-4-16,-3 0 0 15,0-2 5-15,3-1-6 16,0 0-3-16,0-2-6 16,3 0-2-16,6-1 3 0,6 1-3 0,3 3 0 15,9-1-1-15,6 3-2 16,5 5 1-16,7 3 1 15,6 5-1-15,5 3-1 16,13 5 1-16,2 6 1 16,7-1-3-16,2-5 0 15,3 3 1-15,7 0 0 16,-1 0 0-16,-6-6 0 16,-8-4 0-16,-7-6 2 15,-8-3 1-15,-4-2 3 16,-11-1 1-16,-6 1 3 15,-7 2-3-15,-5 0-2 16,-6 1-5-16,-3 2-2 0,-3 2 3 16,0 3 1-16,-3 3 0 15,0 6-2-15,-3 4-2 16,0 0 1-16,0 6 1 16,3 11 0-16,-4 4-3 15,1 14 2-15,-3 16 1 16,-3 10 2-16,-3 8-1 15,-3 16 2-15,-2 6-2 16,-4-1-1-16,0 14 1 16,0 0-1-16,0-6-3 15,0-5 0-15,3 5 4 16,3-7 1-16,0-11-3 16,3-11-1-16,0 0 3 0,3-8 1 15,6-7 0-15,0-11-2 16,3-9-15-16,0-12-7 15,0-11-14-15,0-10-4 16,-3-14-30-16,0-21-10 16,-6-21-7-1</inkml:trace>
  <inkml:trace contextRef="#ctx0" brushRef="#br0" timeOffset="56235.4633">7324 9186 108 0,'-12'-10'41'0,"9"7"-32"0,-3-5 15 0,3 6 7 16,0-4-6-16,3-2-2 16,0 0-7-16,0-2-2 15,3 2-8-15,3 0-4 0,3 0 1 16,3 0-7-16,6 0 1 16,3 3 1-16,9 2 3 15,2 1 4-15,10-1 2 16,12-2-1-16,11-1-1 15,18 4-1-15,10-6 0 16,20-3 6-16,24-5 4 16,26-8-1-16,28-5 2 0,26-10-8 15,21-9-2-15,21-5-3 16,18-8-2-16,9-5 1 16,0 5-1-16,-4-2 8 15,-14 5 7-15,-15-1-1 16,-18 9 2-16,-32 5-7 15,-25 13-1-15,-29 9-4 16,-24 7-3-16,-20 8-9 16,-22 2-5-16,-15 4-26 15,-14-1-13-15,-9 0-36 16,-10-2-39 0,-8-5 46-16</inkml:trace>
  <inkml:trace contextRef="#ctx0" brushRef="#br0" timeOffset="56836.8674">9313 7948 184 0,'-15'-18'68'0,"15"12"-52"0,3 4-5 16,0 2-6-16,-3 0-8 16,6 5 0-16,0 3 2 15,2 5 2-15,1 6 0 16,3 7 6-16,3 16 3 0,3 25-1 15,0 20 2-15,0 24-4 0,3 27 1 16,-4 15-3-16,1 30 2 16,-3 2 0-16,-3 13 1 15,0-7 7-15,0 10 4 16,-3-8 4-16,0 11 1 16,0-6-7-16,0 1 0 15,-3-6-6-15,-3-16-1 16,-3-2-4-16,0-11-1 15,0-21-3-15,0-9-2 16,0-7 1-16,0-13-1 16,0-16 0-16,0-13 0 15,0-14-20-15,0-7-7 16,3-19-32-16,2-14-15 0,1-12-36 16</inkml:trace>
  <inkml:trace contextRef="#ctx0" brushRef="#br0" timeOffset="57706.6672">4717 10758 140 0,'3'-5'52'0,"6"7"-41"0,8 1 9 16,-8 0 0-16,3-1-6 0,9-2 0 16,9-2-4-16,15-4-1 15,17-2-5-15,18-7-1 0,19-7 3 16,26-7 1-16,15-5 3 16,23-3-1-16,10 0 2 15,17 0-4-15,7 2-2 16,8 1 6-16,1 10 3 15,2 0 1-15,6 6 1 16,7-1-4-16,5 3-2 16,18-2-6-16,12-6-3 15,21 3 0-15,11-8 1 16,16-8-1-16,6-6 2 0,11-2 4 16,-11 0 4-16,-13 6-6 15,-8 4-3-15,-24 4-1 16,-18 9-1-16,-18 9 0 15,-26 3 2-15,-19 4-1 16,-17 1-1-16,-15-3 1 16,-9-2-1-16,-13-1-22 15,-7-2-8-15,-19-3-36 16,-18-3-13-16</inkml:trace>
  <inkml:trace contextRef="#ctx0" brushRef="#br0" timeOffset="58592.3132">7143 10684 108 0,'3'5'41'0,"3"-2"-32"0,0 2-5 0,-4-2-2 16,1 2-2-16,0 0 2 16,-3 1 8-16,0 2 3 15,0 2 0-15,0 3 2 16,0 6-6-16,3 7-1 16,3 9-2-16,0 2-1 0,3 5-3 15,6 8-2-15,0-2 1 0,3 0-4 16,0 7 2-1,0 3 1-15,-4 3 0 0,-2 3 2 16,0-1 3-16,-6 3 7 16,-3 1 4-16,-3 4 1 15,0 0 1-15,0-4 0 16,3-7-2-16,3-7-6 16,3-2-4-16,0-9-1 15,3-5-1-15,0-5 2 16,0 0 1-16,-3-6 3 15,0 0 4-15,-3 1-4 16,-1-1 0-16,-2 1-6 0,-3-1-1 16,0 1-3-16,0-1-1 15,-3-2-19-15,1-5-9 16,-1-9-69 0,6-13-46-16,-1-18 59 15</inkml:trace>
  <inkml:trace contextRef="#ctx0" brushRef="#br0" timeOffset="62368.3839">7503 8234 232 0,'-18'-19'88'0,"12"17"-69"0,0-1 17 0,3 3 3 16,0 0-8-16,0-3 2 16,0 1-8-16,0-1-3 0,3 3-12 15,-3-3-2-15,3 3-1 0,3 0-6 16,3 0 0-16,0 6-1 16,3 2 2-16,0 5-3 15,0 3 0-15,3 8 3 16,-3 5 1-16,0 2 1 15,-3 1 0-15,0 3-5 16,-1-4 1-16,1 1 0 16,0-3 2-16,0-5-1 15,0-5-1-15,0-9-24 16,0-5-9-16,-3-7-27 16,0-9-10-16,0-5-53 15</inkml:trace>
  <inkml:trace contextRef="#ctx0" brushRef="#br0" timeOffset="62603.8418">7896 8326 192 0,'-9'6'74'0,"6"-4"-58"0,-3 12 14 0,3-6 1 15,0 2-12-15,0-2-3 16,-6 8-7-16,-6 5-4 16,-3 3-2-16,0 2 4 0,3 3 3 15,-2 3-3-15,5 0-2 16,3-3-13-16,3-2-8 0,3-6-35 16,3-3-15-16,3-10-30 31</inkml:trace>
  <inkml:trace contextRef="#ctx0" brushRef="#br0" timeOffset="63052.6326">7964 8456 200 0,'-6'-10'77'0,"3"7"-60"0,6 3 24 0,-3 0 8 16,0 0-12-16,0 0-1 15,0-3-12-15,3 1-5 16,0-1-11-16,3 0-5 0,0 1-2 16,3-1-1-16,0 0 2 15,3 1-1-15,0-1-1 16,3 0 1-16,0 1-1 16,-1-1 0-16,4 3 0 15,-3 3-3-15,0 5 2 16,-3 2 1-16,-3 6 0 15,-6 5 0-15,-6 8 2 16,-3 6-3-16,0-3 0 16,0-6 3-16,-3 8 1 15,-3 11-1-15,3-15-2 16,3-7-2-16,3 1 1 0,6 5-1 16,3-8 0-16,9-5 2 15,6-5 0-15,6-6-3 16,5-5 2-16,10-2-6 15,0-9-3-15,-1-2-21 16,-5-3-10-16,-3-5-40 16,-3-3-16-16,-1-5 5 15</inkml:trace>
  <inkml:trace contextRef="#ctx0" brushRef="#br0" timeOffset="63384.2053">8830 8162 252 0,'-12'-23'96'0,"9"17"-75"0,-2-2 17 0,2 6 1 16,-6-1-12-16,-3 0-1 16,-3 1-11-16,-3 4-4 15,-6 6-6-15,-3 8-2 0,-5 8 1 16,-1 10-5-16,0 3 1 15,0 3 0-15,10 5 0 16,5 0-3-16,9 3 2 16,9-1 1-16,15 1 0 15,11-3-3-15,16-5 0 16,9-9 2-16,5-7 2 0,1-11 0 16,5-13-1-16,4-13-30 15,-4-11-15-15,-5-2-92 16</inkml:trace>
  <inkml:trace contextRef="#ctx0" brushRef="#br0" timeOffset="64001.5836">9813 7649 196 0,'-9'-21'74'0,"6"16"-58"0,3-1 25 15,0 6 8-15,0 0-5 16,0 0 1-16,0 0-14 16,0 0-7-16,0 0-13 15,0 0-5-15,3 6-2 0,0 2-2 16,3 5-2-16,0 3 1 15,2 5 1-15,1 8-1 0,0 5-1 16,0 1-2 0,3 2-1-16,-3-3 2 0,3-2 2 15,0-6-29-15,0-2-13 16,3-8-39-16,3-5-14 16,2-9-13-1</inkml:trace>
  <inkml:trace contextRef="#ctx0" brushRef="#br0" timeOffset="64208.0463">10247 7779 224 0,'0'0'85'0,"0"0"-66"0,0 2 23 0,0-2 15 16,-3 11-22-16,0 2-17 15,3-2-9-15,-6 15-7 16,-6 14-2-16,-3 2 1 0,1 3-1 16,-1 3 2-16,0 0-8 15,3-4-3-15,0-6-35 16,6-4-14-16,3-13-60 16</inkml:trace>
  <inkml:trace contextRef="#ctx0" brushRef="#br0" timeOffset="64690.1064">10357 8033 264 0,'-15'-6'101'0,"12"6"-78"0,0-2 11 0,3 2-1 16,0 0-12-16,0 0-1 15,0 0-15-15,0 0-2 16,0 0-3-16,6 0 2 0,3 0 1 16,3-3-1-16,3 1 1 15,6-4-2-15,3 1 2 16,3-3-2-16,-1 3-1 16,1 2 1-16,0 3-1 0,-3 3 0 15,-6 5 0-15,-3 5 0 16,-7 8 0-16,-5 6 0 15,-6 4 0-15,-3 4-3 16,-2-1 2-16,-4 3 1 16,3-5 2-16,0-6-1 15,3-2-1-15,3-3-2 16,6-7 1-16,6-1-1 16,3-5 0-16,6-6 2 15,5-2 0-15,4-2-7 16,0-4-3-16,3 1 3 15,-1 0 2-15,1-3-2 16,0 0 2-16,0-3-17 0,2-2-6 16,-2-5-38-16,0-4-17 15,0-1-15 1</inkml:trace>
  <inkml:trace contextRef="#ctx0" brushRef="#br0" timeOffset="65034.1534">11271 7940 212 0,'-6'-10'82'0,"9"10"-64"0,-6-6 22 0,3 6 7 16,0-2-7-16,-3-1-1 16,0 0-18-16,-3 3-5 15,0 0-10-15,-3 6 0 0,-3 4 1 0,1 6-6 16,-4 0-2-16,0 5 0 15,3 3 0 1,3 2 1-16,6 1 0 0,3-1-3 16,6 1 0-16,6-3 4 15,6-6 1-15,8-5 0 16,10-2-2-16,6-11 1 16,3-11-1-16,2-2 0 15,1-3 2-15,-4-2-1 16,-5-3 2-16,-9 5-15 15,-9 2-5-15,-9 7-48 16,-9 7-23-16,-18 10-34 16</inkml:trace>
  <inkml:trace contextRef="#ctx0" brushRef="#br0" timeOffset="65883.8798">5428 9252 248 0,'-9'-15'93'0,"6"17"-72"0,0 1 18 15,3-3 3-15,0 0-13 16,0 5-2-16,0-2-12 15,0 2-4-15,3 0-6 16,3 3-4-16,6 3 2 0,0 5-4 16,6 5-2-16,3 5 4 15,2 9 1-15,4 10 0 16,3 5 1-16,-3 3-2 0,0 3-1 16,-4-11-4-1,1-6-2-15,0-7-50 0,-3-13-20 16,3-12-55-1</inkml:trace>
  <inkml:trace contextRef="#ctx0" brushRef="#br0" timeOffset="67317.0649">5931 9618 236 0,'3'-16'90'0,"0"13"-70"0,0-5 17 0,-3 6 2 16,3-1-6-16,-3 0 3 15,0 3-11-15,0 0-3 16,-3 0-13-16,0 6-5 0,-3 1-3 0,0 7 1 16,-3 4 1-16,0 9-4 15,-3 2 1-15,-2 5 0 16,-1 6 0-16,0 7-3 16,0 4 2-16,0-1 3 15,3 0 1 1,0-2-4-16,3-3 1 0,3-11-13 15,0-7-5-15,3-6-25 16,3-11-11-16,6-10-33 16,0-7-15-16,6-15 11 15</inkml:trace>
  <inkml:trace contextRef="#ctx0" brushRef="#br0" timeOffset="67874.1904">5943 9856 204 0,'-9'-3'77'0,"9"3"-60"0,-3-3 24 0,3 3 6 0,0 0-7 16,0 0 0-16,0 0-15 16,0 0-5-16,0 0-11 15,0 0-4-15,3 0-1 16,0-2-2-16,3 2 1 0,3-3-4 15,3 1 0-15,3-1 1 16,3 0 2-16,5-2-1 16,4-3-1-16,0 3-2 15,0-1-1-15,-3 4 4 16,-6-1 1-16,-4 6-5 16,-5 7 0-16,-6 9 1 15,-6 2 3-15,3-5 0 0,-12 21 2 16,-8 13-4-16,5-10 0 15,3-6-1-15,0 1 0 16,3-6 2-16,9 0 0 16,9 3 0-16,3-9 0 15,6-7-3-15,2-8 2 16,7-8-4-16,6-8 1 16,3-8-27-16,-4-7-11 15,1-6-59 1,-3-3-55-16,-3 3 51 15</inkml:trace>
  <inkml:trace contextRef="#ctx0" brushRef="#br0" timeOffset="68201.3636">6851 9496 292 0,'-9'-21'110'0,"9"15"-86"0,-6 1 13 15,3 3 0-15,-6-1-11 16,-3 0-3-16,-3 1-11 16,-5 4-5-16,-4 6-4 15,-3 5 0-15,-3 11 0 0,-6 11-4 16,-2 10-1-16,2 5 1 16,3 3 0-16,9 10-2 15,13 6 0-15,11-3-1 0,14-5 0 16,10-11 3-16,9-5 0 15,6-13-2 1,8-11 2-16,10-10 1 0,-1-9 2 16,4-9-10-16,-3-9-4 15,-7-6-45-15,-8-1-20 16,-4 1-53 0</inkml:trace>
  <inkml:trace contextRef="#ctx0" brushRef="#br0" timeOffset="68802.6032">5541 11311 192 0,'-12'-32'71'0,"15"22"-55"0,0-6-5 0,0 10-3 16,0 1 2-16,0 0 5 15,-3 0 10-15,3 2 5 16,-3 0-16-16,0 3 1 0,3 6 1 15,0 2-2-15,0 7 0 16,3 7-2-16,0 4 2 16,0 6-1-16,6 2 2 15,3 6-6-15,0-3-3 0,0 0-1 16,-1 0-1-16,1 0-5 16,0-3 1-16,-3 1 2 15,0-3 1-15,-3-6-23 16,-3-5-12-16,0-5-21 15,-3-11-7-15,0-10-56 16</inkml:trace>
  <inkml:trace contextRef="#ctx0" brushRef="#br0" timeOffset="69090.3104">6017 11277 200 0,'-5'0'77'0,"5"5"-60"0,-3 8 17 0,3-10 6 16,-3 10-14-16,3-2-3 15,-6 10-9-15,-6 13-1 16,0 6-8-16,-3-1-3 0,-3 4 1 15,-3 7-2-15,0 6-1 16,1 2-2-16,2 0 1 16,3-2 1-16,3-6 0 15,3-5-22-15,3-11-8 0,0-7-49 16,6-9-59 0,6-10 34-16</inkml:trace>
  <inkml:trace contextRef="#ctx0" brushRef="#br0" timeOffset="69611.4319">5988 11777 208 0,'-9'-8'77'0,"6"5"-60"0,0 3 24 16,3 0 8-16,0 3-14 15,-3-1-5-15,3 1-11 0,0-3-2 16,0 3-10-16,0-3-2 0,3 2-1 16,6-2-2-16,0-5 1 15,6-3-2-15,2-3-1 16,7-2-2-16,0 0 1 16,0 2 1-16,0 3 0 15,-3 3 0-15,-4 5 2 16,-2 8-3-16,-6 8 0 15,-3 8 1-15,-6 8 0 16,-3 7-3-16,-3 6 2 16,-6-5 1-16,0 0 0 15,1-3-3-15,-1-3 2 16,0-2 1-16,3-3 0 0,6-3 0 16,3-2 0-16,6-5 0 15,0-3 0-15,6-6 6 16,2-2 6-16,4-5-2 15,6-9 0-15,9-7-4 16,3-3 1-16,5-5-2 16,7 0 0-16,3 0-3 15,-4 0 1-15,-5 2-4 16,-6 3 0-16,-10 3-26 16,-11 13-88-1,-12 8-16-15,-12 5 12 16</inkml:trace>
  <inkml:trace contextRef="#ctx0" brushRef="#br0" timeOffset="71766.7583">6348 12541 156 0,'-12'16'57'0,"9"-5"-44"0,-3 2 27 16,6-5 11-16,0-3-1 16,0-2 0-16,0-3-12 15,3-3-4-15,3-5-19 16,0-5 4-16,3-6 4 0,0-2-6 16,3-5 1-16,3-3-7 15,-1-6 1-15,4-2-7 16,3-5-1-16,3-3-4 15,6-5-1-15,2-1 1 16,1-4 0-16,3-9 0 16,6-4 2-16,-1-1-3 15,1 5-2-15,-3 9-3 0,-7 12 1 16,-5 12 1-16,-6 7 2 16,-3 8-10-16,-9 11-4 15,-9 10 5-15,-9 8 6 16,-6 11 4-16,-9 8 1 15,-3 2 0-15,1 9 2 16,-1-4-1-16,6-2-1 16,6-2-2-16,9-4-1 15,9-4-1-15,9-6 0 16,9-8 3-16,12-5 0 16,8-8 1-16,10-8 2 15,2-10-10-15,4-11-4 16,6-14-30-16,-1-12-10 0,4-9-79 15</inkml:trace>
  <inkml:trace contextRef="#ctx0" brushRef="#br0" timeOffset="72556.2496">11212 8030 148 0,'-9'-3'57'0,"9"6"-44"0,-3 0 10 0,3-3 2 16,-3 2 1-16,0 1 4 15,0-3-7-15,0 0-2 16,0 3-12-16,0-1-1 0,-3-2 2 16,0 3-4-16,0 2-1 15,-3 3-5-15,0 5-2 16,-3 3 3-16,0 8 3 16,-3 5-1-16,1 8 0 15,-1 0-1-15,-3 6 1 16,3-4 0-16,-3 1 1 15,-3 0-5-15,0-1 1 0,1 1 2 16,-1 0 3-16,-3-3-46 16,6-8-20-16,9-11-46 15</inkml:trace>
  <inkml:trace contextRef="#ctx0" brushRef="#br0" timeOffset="74199.9737">7530 9372 200 0,'-6'-8'74'0,"0"5"-58"0,3 3 20 0,3 0 5 16,-3 0-6-16,0 3 2 16,0-1-12-16,3-2-6 15,-3 3-10-15,3 2-2 0,0 0 3 0,0 3-6 16,3 3-2-16,3 2-1 16,0 3 1-16,-3-3-1 15,3 14-1-15,6 10 1 16,-1 3-1-16,1-1 0 15,0-2 0-15,0-5-31 16,0-8-14-16,0-6-19 16,0-4-8-16,0-9-32 15</inkml:trace>
  <inkml:trace contextRef="#ctx0" brushRef="#br0" timeOffset="74431.3611">7851 9424 192 0,'-6'-2'74'0,"6"2"-58"0,-6 2 25 0,6 1 6 16,-3 0-13-16,0 2-2 16,0 0-17-16,0 1-6 15,-6 12-6-15,-3 17-5 0,-2 4 1 16,-4 9-1-16,3-3 0 15,0 0 2-15,0 0 0 16,3 0-29-16,0-3-10 16,0-5-34-16,3-5-14 15,6-8 3-15</inkml:trace>
  <inkml:trace contextRef="#ctx0" brushRef="#br0" timeOffset="74881.1562">7991 9599 104 0,'-3'-5'41'0,"3"7"-32"0,0-2 17 15,0 0 6-15,0 0-6 16,0 0-3-16,0 6 2 0,0-1 1 15,-3 3-13-15,0 0 8 0,-3 8 2 16,-6 5 0-16,-3 3-2 16,-3 0-5-16,1-1 0 15,-1 1-7-15,0 3-1 16,0-1-4-16,3 3-1 16,3 0-3-16,3-10-3 15,3-3 2-15,3 0 0 16,3-3 7-16,6-5 6 15,0-3-4-15,12-5 0 16,9-8-4-16,3-2-1 16,2-6-3-16,1 0-1 15,0 0 3-15,0 3 1 0,-7 2-1 16,1 3 1-16,-6 3-15 16,-3 0-5-16,0-1-31 15,-6 4-11-15,0-1-32 16,-6 0-41-1,-1 1 42-15</inkml:trace>
  <inkml:trace contextRef="#ctx0" brushRef="#br0" timeOffset="75106.8533">7979 9766 184 0,'-15'-3'68'0,"15"6"-52"0,-3-1 21 16,3-2 6-16,0 6-4 0,0-1 2 15,0 3-12-15,6 0-5 16,-3 2-14-16,6 6-4 0,0 3-2 16,0 5-2-16,0-1-2 15,-3-4 1-15,3 13-1 16,3 7-27-16,-3-2-11 16,2-7-23-16,-2-9-10 15,6-5-32 1</inkml:trace>
  <inkml:trace contextRef="#ctx0" brushRef="#br0" timeOffset="75467.2987">8551 9398 216 0,'-12'-8'82'0,"9"8"-64"0,-3 3 11 16,3-1-1-16,-3 4-8 15,-3 2 1-15,-3 7-8 16,-6 7-3-16,-6 7-5 16,0 8-4-16,1 10 2 0,-1 4 0 15,6-4 1-15,6 4 0 16,9-12 0-16,0-7 9 15,12 10 3-15,9 11-5 0,3-10-2 16,3-9-5-16,2-8-3 16,7-12 0-1,3-14 1-15,2-11-30 0,4-10-11 16,-6-6-48-16,-6-2-22 16,-4-5 10-1</inkml:trace>
  <inkml:trace contextRef="#ctx0" brushRef="#br0" timeOffset="75799.6116">8970 9369 228 0,'-9'-11'85'0,"9"11"-66"0,-3-2 14 0,0 2 4 0,0 0-15 16,-3 2-2-16,-3 4-8 15,-2 2-2-15,-4 5-6 16,-9 5-1-16,-3 9 1 0,-3 10-2 16,1 8-2-16,5 5 1 15,6 0-1-15,6-2-3 16,12 0 0-16,9-1-1 16,9-2 3-16,9-5 2 15,5-8 2-15,7-9 1 16,6-9 0-16,5-12-31 15,4-10-12-15,-1-2-86 16</inkml:trace>
  <inkml:trace contextRef="#ctx0" brushRef="#br0" timeOffset="76515.6966">9833 8909 132 0,'-6'-16'49'0,"6"10"-38"0,-2-2 34 0,2 6 16 16,0-1-7-16,-3 0-1 15,0 1-13-15,0-1-2 0,0 3-22 16,-3 0-3-16,3 3 1 0,0-1-6 15,0 6-2-15,0 3-6 16,3 5 0-16,3 8-2 16,3 7 0-16,3 9 2 15,0 5 0-15,-1 0 0 16,1 5 0-16,0-7 0 16,-3-6 2-16,0-6-28 15,0-4-11-15,0-9-26 16,0-4-9-16,0-6-40 15</inkml:trace>
  <inkml:trace contextRef="#ctx0" brushRef="#br0" timeOffset="76788.9999">10229 9046 212 0,'0'0'82'0,"0"3"-64"0,-3 7 13 0,3-2 3 15,0 8-11-15,-3 5-4 16,-3 6-8-16,-3 5-5 16,-2 5-3-16,-4 0-3 0,0-8 1 15,3-5-1-15,-12 15 2 16,-3 11-1-16,9-12-1 0,4-9-28 15,-1 0-11-15,0 2-38 16,6-9-52 0,9-12 32-16</inkml:trace>
  <inkml:trace contextRef="#ctx0" brushRef="#br0" timeOffset="77163.0317">10354 9279 168 0,'0'3'66'0,"0"-1"-52"0,0 1 30 16,0 0 11-16,0-3-10 0,0 0-4 15,0 5-17-15,0 0-7 16,-3 6-10-16,-6 7-3 0,-2 9 2 16,-4 4-3-16,0-1-2 15,3-7 2-15,-9 14 0 16,-6 11-1-16,3-3-2 15,4-8 1-15,2-3-1 16,6-10 0-16,6-3 0 16,6-7-3-16,6-9 0 15,9-5 2-15,3-5 0 16,2-6-2-16,-2 0 2 16,-3 4 3-16,12-9 3 15,9-8 0-15,-1 0 0 0,-2 3-3 16,0 2-2-16,-3 1-2 15,-7 5-1 1,1-1-47-16,-3 4-21 0,-3-3-55 16</inkml:trace>
  <inkml:trace contextRef="#ctx0" brushRef="#br0" timeOffset="77404.7637">10313 9432 228 0,'-6'8'88'0,"6"0"-69"0,0 6 15 0,0-4 3 15,3 3-8-15,3 6 0 16,3 7-12-16,2 3-3 16,1 3-8-16,3 3-4 0,0-1 1 15,0 0 0-15,0-2 1 16,-3-3-18-16,0-2-7 15,0-6-30-15,0-5-12 16,-1-8-53 0</inkml:trace>
  <inkml:trace contextRef="#ctx0" brushRef="#br0" timeOffset="77765.8404">10938 9086 220 0,'-15'-16'85'0,"15"11"-66"0,-3 2 23 16,0 3 8-16,-3 3-17 16,-3 2-6-16,-3 8-10 15,-6 11-3-15,-3 2-8 16,1 11-4-16,-4 6-1 0,0 4-1 15,3 6 2-15,3 3-1 16,6-1-1-16,9-2 5 16,6-5 1-16,6 2 0 15,9-13 1-15,9-8-4 16,9-10-2-16,8-8 2 0,7-14 0 16,2-10-10-16,-5-9-3 15,-3-4-28-15,-10-3-13 16,-8-5-86-1</inkml:trace>
  <inkml:trace contextRef="#ctx0" brushRef="#br0" timeOffset="78515.8406">11206 10134 252 0,'0'2'93'0,"3"-2"-72"0,0-2 16 0,0-1 2 16,3-2-10-16,-1-3-2 15,4-6-9-15,3-7-1 16,3-8-10-16,3-5 0 0,3-9 0 16,3 6 5-16,-3 0 5 15,-1 0-7-15,-2 3-1 16,0 2-3-16,0 3-1 16,0 0-6-16,0 0 1 15,5-3-2-15,7 0 0 16,3-2 0-16,6-3-2 15,5-3 0-15,7 6 3 0,0 5-2 16,-10 5 1-16,-5 5 0 16,-9 6 0-16,-9 5-7 15,-7 8-2-15,-11 8 4 16,-8 8 3-16,-13 11 3 16,-6 7 3-16,-3 3-3 15,3 5 0-15,7-2-1 16,2-6 0-16,12-5 0 15,6-2 0-15,12-6 8 16,11-5 4-16,10-5 6 16,9-6 2-16,11-8-7 15,7-7-2-15,5-9-7 16,4-7-2-16,-1-3 0 0,-2-3 0 16,-10 3-22-16,-8 5-10 15,-9 3-75-15,-7 5-30 16,-17 8 11-1</inkml:trace>
  <inkml:trace contextRef="#ctx0" brushRef="#br0" timeOffset="79516.1655">7455 10967 148 0,'-15'-24'57'0,"12"16"-44"0,0-2 36 0,3 7 15 16,-3 0-8-16,0-2-2 15,0 2-16-15,0 1-4 16,-3-1-19-16,3 0 2 0,1 1 1 15,-1 2-8-15,0 5-1 16,3 3-7-16,0 8-2 0,6 5 0 16,2 6 0-16,4 4-3 15,3 4 0-15,3 2 2 16,0 0 0 0,-3 0-2-16,-3-11 0 0,-3-5-23 15,0 1-10-15,0 1-36 16,-4-4-15-16,4-6-31 15</inkml:trace>
  <inkml:trace contextRef="#ctx0" brushRef="#br0" timeOffset="79766.5088">7780 10996 248 0,'-3'-3'93'0,"6"6"-72"0,-6 0 16 0,3 2 2 16,-3 0-17-16,0 3-4 16,-3 3-11-16,3-3-3 15,-9 10-2-15,-6 17-2 0,-6 10 3 16,0 10-2-16,1 6-1 16,-1 5 1-16,6-15-1 15,3-7-20-15,0 4-7 16,-3 5-15-16,6-11-4 15,3-10-65 1</inkml:trace>
  <inkml:trace contextRef="#ctx0" brushRef="#br0" timeOffset="80215.3554">8021 11102 216 0,'-3'-5'82'0,"3"7"-64"0,-3-2 20 16,3 3 5-16,-3 2-11 15,-3 3-1-15,0 0-16 16,0 0-4-16,-9 11-7 16,-9 12-5-16,3 1 0 0,4-5 1 0,-10 23 2 15,-12 16-3 1,3 0 0-16,4-8 1 0,8-5 0 15,3-5 0-15,6-8 2 16,3-9-3-16,3-7 0 16,3-5 1-16,3-9 2 15,3-5-3-15,3-5 0 16,0 0 1-16,6-5 0 16,6-5 0-16,3-4 2 15,3 1-1-15,9 0 2 16,-1 0 0-16,4-3 1 15,6-3-5-15,-1-5 1 16,4 1 0-16,0-1 2 16,-1 0-3-16,-2 3 0 15,-3 0-34-15,-6 5-15 0,-7 0-45 16,-8 5-50 0,-9 3 44-16</inkml:trace>
  <inkml:trace contextRef="#ctx0" brushRef="#br0" timeOffset="80451.5551">8003 11329 224 0,'-15'8'85'0,"15"3"-66"0,-6 8 23 16,6-17 6-16,0 11-12 15,0 1-3-15,0 7-15 0,0 11-6 16,0 2-7-16,3 3-2 15,0 5 1-15,3 6-2 0,0 5 1 16,0 2-2-16,0-2 2 16,0-8-22-1,0 0-9-15,0-10-35 0,0-6-14 16,6-8-40 0</inkml:trace>
  <inkml:trace contextRef="#ctx0" brushRef="#br0" timeOffset="81426.9724">8321 11253 208 0,'-6'-16'77'0,"9"8"-60"0,0-3 17 0,-3 11 6 16,3-5-3-16,0-3 0 15,0 0-7-15,0 3-2 16,0-3-15-16,-3 0-1 0,0 0-1 16,0 0-2-16,-6 3 2 15,0 0-8-15,-9 7-4 16,4 1 0-16,-13 18 2 15,3-2-2-15,-6 26-2 16,6-8 2-16,6 15 0 16,6 15-2-16,12-9 2 15,12-5 1-15,9-6 2 16,9-7-3-16,6-8 0 0,2-14 1 16,-8-15 0-16,-6 0 2 15,17-14 1-15,16-10 1 16,-4-11 0-16,-5-5-20 15,-12 0-7-15,-12 3-15 16,-10 5-6-16,-8 10-31 16,-12 14-13-16,-9 18-13 15</inkml:trace>
  <inkml:trace contextRef="#ctx0" brushRef="#br0" timeOffset="82081.9077">8411 12195 120 0,'-24'23'46'0,"21"-12"-35"0,3 5 5 0,3-8 2 15,0-3 18-15,0 0 12 16,0 1-3-16,3-6 0 15,3-3-25-15,0-5 6 0,2-8 2 16,4-8-7-16,6-5-1 16,6-5-6-16,3-6-1 15,2-5-7-15,10-8-4 16,0-10 1-16,2-1 2 16,4-2-4-16,-3 8-1 0,-1 5-2 15,-2 5 0-15,-6 9 2 16,-3 7 2-16,-7 8-3 15,-5 6 0-15,-6 4-1 16,-3 7 0-16,-3 4-3 16,-9 3 1-16,0 5 2 15,-6 6 1-15,-6 2-2 16,-3 8 2-16,-3 8 1 16,0 6 0-16,-2 4-3 15,2 1 2-15,6 0 1 16,3-1 0-16,6-2-3 15,6-2 2-15,6-11 1 0,6-8 0 16,6-11 6-16,8-10 4 16,10-11-3-16,3-16-2 15,2-8 4-15,-2 3 4 16,-3 3-7-16,-10 2-1 16,-5 8 1-16,-6 6 3 15,-6 7-2 1,-6 6-6-16,0 7-1 15,0 9-11-15,3 5-5 16,3 2-25-16,6 1-9 16,5 0-38-16,16-9-16 15,12-7-3 1</inkml:trace>
  <inkml:trace contextRef="#ctx0" brushRef="#br0" timeOffset="82931.6718">9985 10493 192 0,'-12'-5'71'0,"12"5"-55"0,-3 5 24 0,3-5 7 15,0 6-9-15,0-4-2 16,0 6-9-16,0 3-5 16,0-1-12-16,0-2-4 0,3 8-2 15,0-3-2-15,0 11 1 16,3 13-2-16,0 8 2 16,3 6-4-16,0 1 0 15,3-1 1-15,0-4 2 16,3-4-32-16,0-6-14 0,2-11-27 15,1-10-8 1,6-8-22-16</inkml:trace>
  <inkml:trace contextRef="#ctx0" brushRef="#br0" timeOffset="83186.0404">10473 10747 160 0,'0'-5'63'0,"0"5"-49"0,3 3 27 0,-3-3 10 16,0 5-12-16,-3 6-2 16,0 4-18-16,-6 9-4 15,-2 11-9-15,-7 7-2 0,-6 6 2 16,-3 2-5-16,0 0-1 15,-2 3 0-15,-1 0 2 16,3-3-14-16,6-5-7 16,6-8-30-16,6-5-13 15,6-11-41 1</inkml:trace>
  <inkml:trace contextRef="#ctx0" brushRef="#br0" timeOffset="83605.105">10604 11046 208 0,'-3'-8'79'0,"3"8"-61"0,0 3 15 15,0 2 1-15,-3 3-6 16,-3 3-2-16,-2 2-6 15,-4 0-2-15,0 1-10 16,3-1-5-16,-9 11 0 0,-9 15 0 16,0 4 1-16,1-1-2 15,5-10-2-15,6-6 1 0,-3 6-1 16,3-6-3-16,3 3 2 16,0 1 1-16,9-12 2 15,0-2-1-15,9-8-1 16,12-8 5-16,12-5 1 15,9-9-2-15,2-1-3 16,4-4 0-16,-3 0 1 16,-7 4-1-16,-2 1-1 15,-6 6 1-15,-6 1 1 16,-6 1-28-16,-4 4-9 16,-2-1-25-16,-3 0-8 15,-3-2-38 1</inkml:trace>
  <inkml:trace contextRef="#ctx0" brushRef="#br0" timeOffset="83814.5441">10589 11213 196 0,'-29'8'74'0,"20"0"-58"0,3 5 25 15,3-5 6-15,0 3-7 16,3 2 0-16,3 3-12 15,0 5-3-15,3 3-14 16,3 5-7-16,3 8-2 0,3 0 0 16,-1 3 1-16,1 2-41 15,-3 0-17-15,0 1-80 16</inkml:trace>
  <inkml:trace contextRef="#ctx0" brushRef="#br0" timeOffset="84748.8141">10685 12097 148 0,'-21'16'57'0,"12"-8"-44"0,-3 2 32 0,9-5 10 15,0 1 4-15,3-1 1 16,-3 0-19-16,3-2-8 16,0-3-19-16,3-3 0 0,6-2 2 15,6-8-4-15,6-6 1 16,9-10-6-16,8-11-2 15,10-10-5-15,8-13-2 16,7-3 3-16,5-3 1 16,-5 3-3-16,-1 2-1 0,1 3 3 15,-4 6 1-15,-5 7 0 16,-6 6-2-16,-7 7-2 16,-5 6 1-16,-6 3 1 15,-6 7 0-15,-7 6 0 16,-5 2 2-16,-6 4-1 15,-6 4-1-15,-6 8-2 16,-9 8-1-16,-8 6-7 16,-7 5-2-16,-3 7 11 15,-3 1 5-15,4-3-4 16,2 0-1-16,0 1 0 16,12-9 0-16,3-3-2 0,6 6 2 15,1 5 1-15,8 0 0 16,6-2 0-16,8-3 0 15,13-6 2-15,12-7 1 16,9-9-1-16,8-7 1 16,1-11 0-16,-1-5 3 15,-2-3-25-15,-7 0-10 16,-8-5-62-16,-6 0-26 16,-12-3-4-1</inkml:trace>
  <inkml:trace contextRef="#ctx0" brushRef="#br0" timeOffset="85898.7393">11369 12271 164 0,'0'3'63'0,"6"-6"-49"0,6-2 25 0,-3 2 9 16,6-2 5-16,0-3 2 16,3-2-10-16,0-1-5 15,-1-2-22-15,4-3-2 0,0-3 0 16,0-2-8-16,3-3-2 16,3-2-2-16,-1-8 2 15,7-6-3-15,3-10-2 16,8-11 4-16,4-5 1 15,3-3-5-15,2-3 0 16,-2 4-3-16,-1 1 0 16,1 7 0-16,-3 7-2 0,-1 10 3 15,-5 12 2-15,-3 4-5 16,-7 11-1-16,-5 6-9 16,-3 2-2-16,-6 2 4 15,-3 4 5-15,-3-1 6 16,-3 1 3-16,-3-1 2 15,-6 0 0-15,-6 3-5 16,-6 6-1-16,-6 4-2 16,-6 6 0-16,-6 5 0 15,-2 8 3-15,-4 3 0 16,0 0 1-16,-3 0 0 16,7-1 2-16,2 1-3 15,6 0 0-15,6 0-1 16,6-1 0-16,6-2 4 0,9-2 3 15,9-3 2-15,6-3 3 16,9-5-1-16,12-8 0 16,17-11-3-16,13-10-1 15,8-8-3-15,0-9 1 16,1 1-2-16,-7 0-1 16,-14 5-8-16,-10 3-5 15,-14 3-53-15,-12 2-21 16,-12 11-51-1</inkml:trace>
  <inkml:trace contextRef="#ctx0" brushRef="#br0" timeOffset="98616.6455">14932 8662 72 0,'-18'6'27'0,"12"-4"-21"0,-2 4 16 0,5-1 8 15,0-2 10-15,0-3 8 16,0 0 0-16,0 0 3 15,3 0-13-15,0-3-5 16,0 0-19-16,0 3 0 0,0-2 0 16,6-1-5-16,0-2-1 15,0 2-4-15,11-5-1 0,7-2-1 16,6-6 1-16,6 2-2 16,5 1-1-16,1 0 3 15,0 2 0-15,-4 6-1 16,-5 0-2-16,-3 5 1 15,-6 5-1-15,-3 3 0 16,-7 3 0-16,-5 5 2 16,-3-1 1-16,-6 4-1 15,-6-1-2-15,-3 1 1 16,-2 0 1-16,-7-1-1 16,0 3-1-16,0-2-2 15,3 2 1-15,6 0-1 16,3-2 0-16,6-1 0 0,6-2 0 15,3-3 2-15,3-2 0 16,6-3 0-16,0-6 0 16,3-2 0-16,2-2 0 15,4-1 0 1,0 3 2-16,0 3-3 0,-3 2-2 16,-4 3 2-16,-2 3 0 15,-6 4-2-15,-3 4 0 16,-6 2-5-16,-6 3 0 15,-3 2 4-15,-6 1 4 16,-3-3 1-16,-3-1-1 16,-2 1 1-16,-1-5 1 15,3-6-1-15,3-2-1 0,0-3-10 16,3-3-6-16,0 0-25 16,3-2-11-16,0-1-53 15,7 1-26 1,4-6 62-16</inkml:trace>
  <inkml:trace contextRef="#ctx0" brushRef="#br0" timeOffset="99157.1995">15959 8803 124 0,'6'-11'49'0,"-3"8"-38"0,0 6 21 0,-3-3 9 16,0 0 0-16,0 5 0 0,0 1-14 15,-3-1-4-15,0 3-13 16,-3 3 0-16,-3-1 3 0,-3 6-7 15,-3 2-1-15,-2 6-3 16,-4 13 1-16,-3 11-2 16,0 8-1-16,0 4 1 15,1 1 1-15,-1-3-1 16,0-5 2-16,3-5-2 16,0-6-1-16,3-5 1 15,4-8 1-15,2-5-6 16,0-8-1-16,6-8-34 0,6-8-13 15,12-5-16 1,11-11-48-16,7-8 22 16</inkml:trace>
  <inkml:trace contextRef="#ctx0" brushRef="#br0" timeOffset="99563.2876">16287 8946 148 0,'-6'-3'57'0,"6"3"-44"0,-3 0 12 0,3 0 4 16,0 5-2-16,-3 1 2 15,0 1-5-15,-3 7-3 16,-3 4-11-16,-3 9-2 0,-6 4 2 0,-6 6-4 16,-3 11-1-16,-5-6 0 15,-1 1 1-15,0-1-3 16,4-5 0-16,5-2 3 15,6-6 1-15,6-6 1 16,6-1 2-16,9-9 4 16,6-5 1-16,9-8-2 15,9-3 0-15,2-5-5 16,4-2 0-16,0-4-3 16,0 4 2-16,-1-1-2 15,1 3 0-15,-3 3-6 16,-3 0 1-16,-1 2 0 15,-2 0 2-15,0 1-8 16,0-4-3-16,0 1-33 0,2-8-12 16,1-14-79-1,3-7-36-15,-6-6 84 16</inkml:trace>
  <inkml:trace contextRef="#ctx0" brushRef="#br0" timeOffset="99787.8424">16215 9168 224 0,'-3'-3'85'0,"6"3"-66"0,6 11 10 0,-3-3-1 16,3 5-5-16,3 3 0 16,3 5-8-16,0 3-4 0,0 5-6 15,-1 5-4-15,1 9 2 0,0 2-2 16,0 0 2-16,-3-3-9 15,0-5-1-15,-3-5-34 16,0-11-15-16,3-11-57 16</inkml:trace>
  <inkml:trace contextRef="#ctx0" brushRef="#br0" timeOffset="100430.125">17724 8813 156 0,'3'-26'57'0,"-6"15"-44"0,-3-5 21 0,3 8 5 0,-6-2-4 15,-5-1 2-15,-7 1-12 16,-6-1-6-16,-6 3-10 16,-5 3 5-16,-7 2 3 0,-6 6-3 15,1 7 0-15,-1 9-8 16,3 7-4-16,4 9-4 16,2 5 1-16,0 10-1 15,13 8-2-15,5 8 3 16,9 3 0-16,9 0 1 15,9-6 0-15,12-2 6 16,15-3 6-16,17-5 3 0,19-8 0 16,2-13-7-16,10-19-3 15,11-15 1-15,3-9 3 16,-6-8-6-16,-11-4-2 16,-13-4 1-16,-14 1 1 15,-15-1-1-15,-12 6 1 16,-15 8-29-16,-9 8-9 15,-9 7-38-15,-3 6-14 16,0 5-31 0</inkml:trace>
  <inkml:trace contextRef="#ctx0" brushRef="#br0" timeOffset="101333.1822">18266 9451 156 0,'-6'-8'57'0,"6"8"-44"0,0-3 25 0,0 1 10 16,0-1-4-16,0 0 1 16,0 3-14-16,0 0-7 15,0 0-13-15,0 0-5 0,0 0 0 16,0 0 1-16,0 0 1 15,0 0 0-15,6 3 2 16,6-3-1-16,3 0 0 16,9-3 1-16,8-2 1 15,10-3-5-15,12-2-2 16,11-1-4-16,10 3-1 16,2 0 1-16,0 0 2 15,4 0-3-15,-4 3 0 16,-5 2 1-16,-10 1 0 0,-8-1 0 15,-13 0 2-15,-5 1-8 16,-9-1-3-16,-9-2-11 16,-9 0-5-16,-9-1-24 15,-6 4-11-15,-9 2-54 16,-6 5-33 0,0 3 68-16</inkml:trace>
  <inkml:trace contextRef="#ctx0" brushRef="#br0" timeOffset="102414.5414">20332 8922 148 0,'-12'-11'55'0,"12"11"-43"0,0 0 1 0,0 0-3 15,0 0 2-15,6 3 5 16,3-1 6-16,3 1 3 16,6 0-13-16,8-3 3 0,4 0 4 15,6 0 2-15,8-3 4 16,4 0-10-16,3-4-2 16,2-1-6-16,-2 0 0 15,-1 0-5-15,-5 2 0 16,-6 1-3-16,-6 2-1 15,-7 1-17-15,-8 2-8 0,-3 0-35 16,-6 0-16-16,-3 0-21 16</inkml:trace>
  <inkml:trace contextRef="#ctx0" brushRef="#br0" timeOffset="102747.0327">20909 8692 168 0,'-12'-11'66'0,"12"8"-52"0,0 3 17 15,0 0 4-15,3 0-6 16,3-2 0-16,3-1-14 0,3 3-6 16,3 0-6-16,3 3 0 0,3 2 0 15,2 6-4-15,1 2-1 16,-6 3 1-16,0 5 2 15,-6 3 0-15,-6-1-1 16,-6 1 3-16,-6 0 2 16,-3 0-4-16,-6 0-3 15,-6 0-2-15,-3 2 0 16,1 0-11-16,-1 4-2 16,3-1-34-16,3-3-12 15,9 1-24 1</inkml:trace>
  <inkml:trace contextRef="#ctx0" brushRef="#br0" timeOffset="103578.8605">21609 8816 180 0,'-15'-27'68'16,"6"25"-52"-16,3 2 10 0,6 0 1 0,-3 2-13 16,3 4-3-16,0-1-5 15,0 6-1-15,0 2-3 16,0 3 1-16,3 0 2 0,0 2 4 15,0 1 2-15,0 2-1 16,0 3-1-16,3-1-1 16,0-1 0-16,0-4-2 15,0-2 1-15,3-3 2 16,0-5 2-16,-1-5-3 16,1-8 0-16,0-6-1 15,-3-5 1-15,0-2-4 0,-6-1-1 16,-3-5-1-16,0-5 1 15,-3-3-2-15,-3 3-1 16,3 0-2-16,0 5 1 16,1 3-1-1,5 5 0-15,3 0 0 0,2 6 0 16,1-1 2-16,6 3 0 16,0 6-3-16,3 2 2 15,3 8-4-15,3 5 1 16,0 5 2-16,-1 6 3 15,1 0 0-15,-3 5-1 16,0 0 3-16,0 3 0 16,0 0-19-16,0-1-7 0,-1-7-21 15,1-5-8-15,0-9-56 16</inkml:trace>
  <inkml:trace contextRef="#ctx0" brushRef="#br0" timeOffset="103962.4524">22025 8697 200 0,'-6'-8'74'0,"9"8"-58"0,-6 3 1 0,3-3-3 15,0 5-6 1,0 3 3-16,-2 5-6 0,-1 8-1 15,0 8-2-15,0 3-2 0,3 0 1 16,0 2 1-16,3 1 3 16,5-4 4-16,4 1 2 15,3-5 1-15,3-9 2 16,3-7-1-16,3-11 2 16,0-6-2-16,-4-7 2 15,-2-5 1-15,-3-4 2 16,-9-1-4-16,-6-9 0 15,-6-5-8-15,-9-3-4 16,-3 0-4-16,1 3-1 16,-1 6-5-16,3 4 0 15,6 6-27-15,3 8-12 16,9 5-19-16,6 3-7 0,6 2-25 16</inkml:trace>
  <inkml:trace contextRef="#ctx0" brushRef="#br0" timeOffset="104369.5691">22332 8686 204 0,'3'-2'77'0,"0"4"-60"0,3 1 13 15,-3 0 1-15,3 2-3 16,0 0 1-16,0 3-12 0,0 3-5 15,3 2-7-15,0 5 1 0,0 4 3 16,2 4-3-16,1 1-1 16,0-1-2-16,3-2 0 15,3-3-2-15,-3-8-1 16,0-2 3-16,0-9 2 16,0-4 0-16,-4-6 0 15,1-8 5-15,-6-5 6 16,-3-6-8-16,-3-4-2 15,-6-4-6-15,-3-2-1 16,-3 0 1-16,1 3 2 16,2 5-3-16,3 2 0 15,6 6-12-15,6 5-5 0,6 3-8 16,2 2-1-16,7 1-17 16,6 2-7-16,3 0-16 15,0 3-9-15,-7 5-2 16</inkml:trace>
  <inkml:trace contextRef="#ctx0" brushRef="#br0" timeOffset="105702.3341">22713 8681 176 0,'3'0'66'0,"0"3"-52"0,0-1 25 15,-3-2 10-15,0 0-7 16,3 6-3-16,0-1-10 15,3 3-6-15,-3 2-13 0,3 4-6 0,0 1-1 16,0 4-2-16,0 0 2 16,0 2-2-16,0-3-1 15,0 1 1-15,5-3 1 16,-2-3 1-16,3-3 1 16,0-4-2-16,0-6-2 15,0-6 1-15,-3-4 1 16,0-9-3-16,-3-2 0 15,-6-5 3-15,-3-6 1 16,-3-2-1-16,-6-1 1 16,3 1-4-16,-3 5 0 15,3 2 1-15,0 9 0 16,3 2-3-16,0 3 2 16,12 5-4-16,3 5 3 15,3 3 1-15,6 5-4 16,3 6 1-16,6 2 2 15,-1 6 1-15,1 4 1 16,-3 7 0-16,0-1 0 16,-3 0 2-16,-3 0-1 15,-4-5-1-15,1-3 1 16,-3-5 1-16,-3-3 1 16,6-2 1-16,-3-9-5 15,-3-4-1-15,0-9 1 16,-3-2 2-16,0-8 0 0,-6-9-1 15,0-4-2-15,-6-3 1 16,3 3 1-16,-3-1 2 16,3 9-3-16,0 5 0 15,0 5-4 1,0 5 1-16,3 6 0 0,6 2 2 16,3 6 1-16,3 2 1 15,3 6-3-15,5 5 2 16,4 5 1-16,0 3 0 15,0 2 0-15,-3 3 2 16,-3 0-3-16,-4-2 0 16,1-4-19-16,-3-4-7 15,3-6-8-15,0-7-4 16,3-9-9-16,3-8-5 0,-1-7 18 16,1-6 7-16,0-8 18 15,-3 0 6-15,-6 1 3 16,0 7 3-16,-9 5 16 15,-6 4 11-15,-3 4 5 16,-3 3 4-16,-3 3-8 16,-3 2-3-1,-6 3-7-15,6 0 0 0,1 5-7 16,-1 3-3-16,0 3-5 16,9 5-2-16,0 5-3 15,3 8-3-15,3 0 2 16,3 3 0-16,3 0 1 15,0-3 0-15,3-3 0 16,6-2 0-16,-3-5 2 0,2-6 1 16,1-5 1-16,0-8 0 15,6-8 2-15,-3-8 3 16,-6-5 5-16,9-8 1 16,-12-6-6-16,-1-2-3 15,-5 0-3-15,-3 0 0 16,-3 5-4-16,0 9 0 15,-2 4-1-15,5 6-2 16,-3 7 0-16,-3 4 3 16,6 7 0-16,0 8 1 15,6 3 0-15,2 8 0 16,4 5 0-16,6 6 0 16,3-6-3-16,6 0 2 0,0-3 1 15,5 1 0-15,4-11 0 16,6-6 2-16,2-10-1 15,4-10 2-15,0-9 0 16,-1-13 1-16,-2-10 2 16,-6-3 1-16,-7-5-1 15,-8-11-1-15,-12-5-1 16,-12-3 0-16,-12 5-2 16,-9 9 1-16,-8 10 0 15,-1 10 1-15,-12 14-5 16,6 11-1-16,-8 23-2 15,2 19 3-15,9 13-5 16,7 5 2-16,17 3-9 0,15 8-2 16,17 0-8-1,16-3 0-15,12-5-28 0,11-6-11 16,-2-7-48 0</inkml:trace>
  <inkml:trace contextRef="#ctx0" brushRef="#br0" timeOffset="106328.7194">15406 10443 176 0,'-18'-13'68'0,"12"10"-52"0,0 1 19 0,6 2 5 16,0 0-9-16,0 0-3 15,0 0-12-15,0 2-5 16,0 4-6-16,3 4-2 0,3 3 3 16,0 9 1-16,3 1 1 0,3 4-2 15,-1 2 1 1,1 3-4-16,0-3 0 0,0 2 1 15,3 1 2-15,-3 0-3 16,0-6-2-16,0-4-27 16,0-7-12-16,0-7-39 15,-4-8-15-15,1-5-1 16</inkml:trace>
  <inkml:trace contextRef="#ctx0" brushRef="#br0" timeOffset="106612.0986">15894 10530 148 0,'12'-8'55'0,"-6"8"-43"0,0-2 25 0,-6 2 11 16,5 2-9 0,1 1 0-16,-3 2-13 0,0 6-4 15,0 2-13-15,-3 6-3 0,-3 2 0 16,-3 3-1-16,-2 5 0 15,-7 5-3-15,-3 9-2 16,-3 4 1-16,0 3 1 16,0-2-14-16,3-3-7 15,6-3-26-15,4-10-8 16,-1-5-50 0,6-9-24-16,9-10 65 15</inkml:trace>
  <inkml:trace contextRef="#ctx0" brushRef="#br0" timeOffset="107008.1354">16212 10766 212 0,'-3'0'82'0,"0"3"-64"0,0 4 15 15,3-1 4-15,-3 4-10 16,-6 4-3-16,0 4-10 15,-2 6-4-15,-7 2-5 16,-3 9 1-16,0 2 0 0,-3 0-5 16,0-3-2-16,1 1 0 0,-1-1 2 15,0-2 0-15,3 0-1 16,3-3 1-16,3-6-1 16,3-1 0-16,4-6 2 15,5-3-1-15,6-5-1 16,5-3-2-16,7-5 1 15,3-3 1-15,9-2 2 16,6-3-1-16,2-5-1 16,4-3 1-16,0 0-1 15,0-2 0-15,2-1 2 16,-2 1-1-16,0 2-1 16,-7 2-4-16,-5 4 0 15,-3-1-33-15,-6 3-13 16,-6 0-41-16,-3 6-46 15,-6-4 44-15</inkml:trace>
  <inkml:trace contextRef="#ctx0" brushRef="#br0" timeOffset="107264.0106">16290 10919 176 0,'-21'0'68'0,"18"3"-52"0,-3 8 17 16,3-6 6-16,0 3-7 15,0 2-1-15,0 4-11 16,3 2-5-16,0 2-8 16,3 6-1-16,3 0 4 0,0 2-4 15,3 6-1-15,0 5-5 0,0 5 0 16,0 1 2 0,-1-1 1-16,1-2-1 0,-3-6-2 15,0-2-21-15,0-3-11 16,0-11-44-16,0-4-18 15,3-12 0 1</inkml:trace>
  <inkml:trace contextRef="#ctx0" brushRef="#br0" timeOffset="108180.578">16956 11806 132 0,'-23'16'49'0,"14"-6"-38"16,0 1 26-16,6-3 8 0,0-3 6 15,0-2 5-15,3-1-7 16,0-2-3-16,6-2-25 16,6-6-2-16,5-8 0 0,7-5-7 15,6-8 1-15,3-6-8 16,5-2-3-16,4-5-4 15,3-3 1-15,2-3-1 16,4-2 0-16,-3 2 4 16,-7 9 1-16,-2 4-1 15,-6 3 1-15,-6 9-4 16,-7 4 0-16,-5 6 1 16,-3 2 0-16,-3 3-5 0,-6 3 1 15,0 5 2-15,-6 5 1 16,-3 6-2-16,0 7 0 15,-3 9 2-15,0 2 0 16,3 8 1-16,0-3 0 16,3-2 0-16,6 0 2 15,6-6-3-15,3-2 0 16,6-8 1-16,6-5 0 16,6-9 0-16,8-7 0 15,7-6 0-15,6-7 2 16,2-3-1-16,-2 0 2 15,-10-1-22-15,-8 4-9 0,-9 5-52 16,-6 2-24-16,-9 3-11 16</inkml:trace>
  <inkml:trace contextRef="#ctx0" brushRef="#br0" timeOffset="108900.2203">18061 11811 192 0,'-15'5'71'0,"12"-2"-55"0,3 2 0 0,3-2-5 16,3 0 10-16,0-3 9 15,6-3-3-15,2-2 1 16,4-6-15-16,3-8 5 0,0-2 3 15,3-5-3-15,0-1 0 0,-1 1-6 16,1-1 0-16,-3 4-5 16,-3-1-2-16,0-3 0 15,0 1-1-15,0-1-2 16,2 1-2-16,4 0-2 16,0-1 1-16,6 1-1 15,2-1 0-15,4-2 2 16,3 5 0-16,0 3 0 15,-4 3 2-15,-5 2-1 16,-3 2-1-16,-9 7-6 16,-6 1-1-16,-6 4-2 15,-9 7 3-15,-9 5 4 16,-9 9 3-16,-6 2-2 16,-3 3-2-16,1 2 4 15,2 6 3-15,3-3-1 0,3-2 0 16,6-1-1-16,6-2-2 15,3-3 3-15,6-2 2 16,9-3 0-16,6-3 0 16,12-5-3-16,9-3 1 15,11-5-2-15,13-5 2 16,5-8-2-16,10-9 2 16,2-4-2-16,1-3 2 15,-10 0-2-15,-8 2-1 16,-13 6-4-16,-11 5-2 15,-12 3-41-15,-15 2-17 16,-12 11-73-16</inkml:trace>
  <inkml:trace contextRef="#ctx0" brushRef="#br0" timeOffset="109911.5921">20320 11091 236 0,'-15'-2'90'0,"12"4"-70"0,3 1 17 15,0 0 4-15,0-3-9 16,6 5 1-16,3-5-12 16,9 0-3-16,12-3-10 15,11-2 4-15,7-6 1 0,5-4-4 16,4-1-3-16,2-3-1 16,4 1-1-16,-3 2-2 15,-4 3 1-15,-5 2-2 0,-7 0-1 16,-5 1-24-1,-9 2-11-15,-9 0-33 0,-6-5-12 16,-4-1-46 0</inkml:trace>
  <inkml:trace contextRef="#ctx0" brushRef="#br0" timeOffset="110190.5427">20957 10753 196 0,'-27'0'74'0,"18"5"-58"0,0 0 18 0,9 1 4 16,0-1-5-16,0 0 3 16,6 3-11-16,6 0-3 15,6-3-13-15,9 1 1 0,5-1 1 16,7 0-6-16,0 0-1 0,0 1-2 16,-4 2-2-16,-8 2 1 15,-9 6-1-15,-9 5 0 16,-12 6 2-16,-9 7-1 15,-15 1-1-15,-12-1 1 16,1-2-1-16,-1-3-3 16,6-3 2-16,7-2-41 15,8-5-17-15,9-6-71 16</inkml:trace>
  <inkml:trace contextRef="#ctx0" brushRef="#br0" timeOffset="110748.202">22136 10544 192 0,'0'-8'71'0,"3"10"-55"0,-6-4-7 16,3 2-5-16,-3 0 9 16,-3-3 6-16,-3 0 6 15,-3 3 2-15,-6 6-14 16,-6 2-3-16,-6 5-3 0,-5 3-1 16,-4 5 1-16,-3 3-4 15,7 2 0-15,8 6 1 16,6 5 2-16,12 8-3 15,12 3 0-15,12-3 3 16,9 0 1-16,11-3 1 0,10-10 2 16,0-11 1-16,5-8 3 15,7-10-5-15,2-9-3 16,-2-7-10-16,-3-8-5 16,-7-5-17-16,-8-6-7 15,-9 3-44-15,-7 0-18 16,-2 7-3-1</inkml:trace>
  <inkml:trace contextRef="#ctx0" brushRef="#br0" timeOffset="111244.445">23162 10364 144 0,'21'-13'55'0,"-21"13"-43"0,21-6 27 15,-21 6 10-15,9 0 2 16,-3 0 2-16,-3 0-10 16,0 0-1-16,-3 0-24 15,-6 0-4-15,-9 0 0 0,-6 3-6 16,-8 2 0-16,-1 3-2 15,-12-3 1-15,0 1-6 16,-5-4-1-16,-1 1 0 0,1 2 0 16,-1 1 0-16,12 4 0 15,1 6-3-15,5 5 0 16,3 8-1-16,6 11 0 16,3 0 3-16,3 2 0 15,6 0-2-15,3 3 2 16,4-2 1-16,2-1 2 15,2 0 1-15,4-2 1 16,0-3-2-16,3-5-2 16,0 0 3-16,-3-6 0 15,0 0-4-15,-3-4-1 16,-3-4-32-16,-6 1-15 16,-3-3-55-16,-3-1-62 15,0-1 47 1</inkml:trace>
  <inkml:trace contextRef="#ctx0" brushRef="#br0" timeOffset="111452.3174">22573 10779 224 0,'0'-10'85'0,"3"10"-66"0,6-3 12 15,0 3 3-15,3 0-14 16,9 0-1-16,8 0-11 0,13 0-3 16,18 0-3-16,5-3-2 0,7-5 3 15,-1 0-53-15,0 0-23 16,-14 1-36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1T14:18:05.0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20525 2199 260 0,'-15'-14'96'0,"15"14"-75"0,-15 0-1 15,10 0-4-15,-7 0-12 16,-3 8 0-16,-6 3-2 16,-3 8 1-16,-3 2-2 15,-5 8-3-15,-1 8-1 0,-3 8 4 16,9-6 3-16,6-7 1 0,4 13 2 16,-1 16-4-16,12 3-2 15,9-12 2-15,9-7 2 16,-3-10 2-16,14-1 1 15,-5-5 0-15,18-10 0 16,-6-3-7-16,23-19-2 16,16-10-22-16,-4-11-10 15,-8-8-41-15,-7-2-17 16,-5-11-5 0</inkml:trace>
  <inkml:trace contextRef="#ctx0" brushRef="#br0" timeOffset="416.8909">20814 2426 192 0,'-9'-5'71'0,"9"5"-55"0,0 0 24 0,0 0 9 0,0 5-12 16,0-5-3-16,0 8-12 16,0-3-1-16,0 9-12 15,0-1 1-15,3 0 1 0,-3 0-6 16,3 6-1-16,0-3-2 15,6 2 1-15,0 1-2 16,9-9-1-16,-3 1 1 16,11-8-1-16,-2-1 0 15,6-10 0-15,-6 3 4 16,3-6 2-16,-7 4 4 16,-2 1 1-16,-3 4 1 0,-3 2 0 15,0 0-4-15,-3 5-3 16,-3 3-2-16,3 5-3 15,-3 0 1-15,6 14-1 16,0-6-3-16,5 24 2 16,1-8 1-16,3 13 0 15,-3-7-11-15,0 7-3 16,-3-8 0-16,-3 3 3 16,-3-8-13-16,-9 3-4 15,0-11-35-15,-6-5-14 16,0-6-41-1</inkml:trace>
  <inkml:trace contextRef="#ctx0" brushRef="#br0" timeOffset="825.1848">21344 2342 220 0,'-9'-24'82'0,"9"24"-64"0,-9-11 33 15,9 11 12-15,-3-2-18 16,-3-1-5-16,3 3-19 16,0 0-6-16,-3 0-9 15,-3 5-2-15,3 3 0 0,0-5-2 16,-3 10-2-16,3-2 1 16,-3 4-1-16,4-1 0 15,-1 4 0-15,0-2-3 0,6 0 0 16,0-3-3-16,12-2-1 15,-4-3-3-15,16-8-1 16,-3 0 1-16,15-6 4 16,-6 1 3-16,8 2 4 15,-5-4-2-15,-3 7-2 16,-6 0 2-16,-7 7 2 16,-2 1 0-16,-12 11-1 15,0-8 1-15,-15 10-1 16,3-3-7-16,-8 3 0 15,2-7-10-15,0-6-4 16,0-1-44-16,6-9-20 16,3-6-22-16</inkml:trace>
  <inkml:trace contextRef="#ctx0" brushRef="#br0" timeOffset="1350.9126">21537 1884 296 0,'-24'-11'112'0,"19"11"-87"0,-1 0 15 16,6 0 1-16,0 0-21 15,0 6-6-15,6 1-6 16,2 4-3-16,4 2-3 16,0 1 1-16,6 12 0 0,-3-7-4 15,6 23 1-15,-3-5 0 0,3 11 2 16,2 20-10-16,-5-15-4 15,-3-13-10-15,0 5-3 16,0-13-7-16,0-6 0 16,-3 1 6-16,-3-20 5 15,0 1 11-15,-4-16 5 16,-2-10 4-16,-3-3 3 16,-3-3 10-16,0 0 7 15,1 6 5-15,-1-6 3 16,0 5-1-16,3 3 1 15,0 3-9-15,0 0-3 16,0 8-4-16,6-3-2 16,5-11-1-16,4 6 0 0,3 2 0 15,0 9 0-15,-3-6-4 16,6 8-3-16,8 8 0 16,1 5-1-16,0 6-3 15,-12-1 2-15,-3 3-1 16,3 0 0-16,5 11-22 15,-5-13-12-15,-3-6-39 16,3-8-17-16,6-7-33 16</inkml:trace>
  <inkml:trace contextRef="#ctx0" brushRef="#br0" timeOffset="1501.5112">21939 1950 264 0,'-15'3'99'0,"15"-3"-77"0,-3 10 9 0,3-10 1 15,3 0-22-15,0 3-5 16,6 0-42-16,9-3-15 16,0 0-64-16,-3 0-29 15</inkml:trace>
  <inkml:trace contextRef="#ctx0" brushRef="#br0" timeOffset="1783.7542">22395 1931 308 0,'-12'-7'115'0,"3"7"-89"0,0 2 8 15,3 3-4-15,0 3-14 16,0 3-4-16,-6 5-5 15,-3 16-2-15,0 5-3 16,6-3-4-16,6-2-1 0,9 0 2 16,3-11 2-16,0-3 2 15,18-5 1-15,15 1-2 16,-4-9 1-16,7-16-13 16,-3 3-3-16,-7-5-58 15,-8 0-23-15,-6 8-34 16</inkml:trace>
  <inkml:trace contextRef="#ctx0" brushRef="#br0" timeOffset="2449.9046">22165 3151 300 0,'6'-34'112'0,"-6"34"-87"0,12-24 15 16,-9 21 3-16,0-10-9 16,0 3 1-16,-3-12-14 15,0 4-3-15,-9-14-10 16,-12-13-7-16,-8 3-2 0,-10 7-4 16,-3 9 1-16,1 10 0 15,2 8 2-15,3 19-1 16,9 15-1-16,9 16-2 15,13 6 1-15,8 10 3 0,11-2 1 16,-2-8-2-16,24 18 0 16,-9-13 2-1,9 15 2-15,-7-12-2 0,7 15 0 16,-6-12 1-16,0 7 2 16,-7-11-21-16,-2-2-9 15,-6-10-4-15,-6-9-1 16,0-8-8-16,-12-15-4 15,0-3 7-15,-9-19 3 16,3 1 6-16,-9-14 4 16,3 5 20-16,1-2 12 15,2 3 15-15,0 2 7 16,3 3 2-16,3 2 3 0,3 3 4 16,3-2 1-16,0 4-10 15,9-7-3-15,0 5-15 16,9-10-4-16,-4 4-21 15,10-7-5-15,-6 5-53 16,6-5-22-16,-3 0-25 16</inkml:trace>
  <inkml:trace contextRef="#ctx0" brushRef="#br0" timeOffset="2656.3474">22454 3410 260 0,'-3'-2'96'0,"3"2"-75"0,0 13 23 0,0-10 5 16,3 5-20-16,0-3-3 15,3 6-12-15,-3-1-1 16,6 3-8-16,0-2-3 0,3 2 1 16,-3 0-15-16,0 1-7 15,0-1-39-15,-1-3-17 16,-2 1-54-1</inkml:trace>
  <inkml:trace contextRef="#ctx0" brushRef="#br0" timeOffset="2839.8531">22374 3162 220 0,'-15'-8'82'0,"15"8"-64"0,-3-5 13 15,3 5 1-15,0 0-26 16,0 0-9-16,3-3-51 16,0 0-20-16,0 1-17 15,0-1-5-15</inkml:trace>
  <inkml:trace contextRef="#ctx0" brushRef="#br0" timeOffset="3376.4141">22487 2990 252 0,'-18'0'93'0,"18"0"-72"0,-6 10 20 15,6-10 7-15,0 6-19 0,0 2-4 16,6 5-11-16,-3-5-1 16,9 8-8-16,-3-3-3 0,6 11 1 15,-3 0-4-15,8 13 0 16,-5-8 1-16,6 16 2 15,-3-14-1-15,3 9-1 16,-3-8-2-16,2-3 1 16,-5-5-8-16,3-8-4 15,-3-3 4-15,0-11 3 16,-3-2 4-16,0-10 3 16,-3 2 2-16,-9-13 1 0,-6-11 0 15,0 8 0-15,-3 3-2 16,0-3-2-16,-3-2 3 15,0 5 0-15,6 2 1 16,3 11 0-16,3-2-5 16,6 2 1-16,0 0 0 15,15 0 0-15,15-5-3 16,2 2 2-16,-2 3 1 16,3 3 2-16,-6-1-3 15,-4 6 0-15,-8 11 1 16,-3 0 2-16,-9 4-1 15,-9 7-1-15,-9 4 1 16,-3-2 1-16,0-3-3 0,-6 6 0 16,3-6-4-16,1-3-1 15,2 1-30-15,6-19-14 16,6 2-16-16,0-23-7 16,12-18-29-1</inkml:trace>
  <inkml:trace contextRef="#ctx0" brushRef="#br0" timeOffset="3768.3712">22990 2916 280 0,'0'2'107'0,"0"-2"-83"0,3 0 8 0,0 6 1 16,0-1-12-16,0-2 0 0,6 2-12 15,-3 0-3-15,6 3-4 16,5 8-2-16,4 3 1 0,0 2-1 15,0 0 2-15,-3 0-3 16,0 0 0-16,-3-5 3 16,-4-3 1-16,-2 1 1 15,-6-12 0-15,-3-2-2 16,0-2-2-16,0-4 1 16,-6-2-1-16,-3-8 2 15,-5-5 1-15,2 0-4 16,-3-5 1-16,0-6 0 15,3 3 0-15,3 0 0 16,0 2 0-16,3 3-7 0,6 3-3 16,3 3-3-16,0 2 0 15,3 3-17 1,3-1-8-16,3-2-27 0,3 3-8 16,0 3-30-1</inkml:trace>
  <inkml:trace contextRef="#ctx0" brushRef="#br0" timeOffset="4116.3656">23282 2736 240 0,'-9'5'90'0,"6"3"-70"0,-3 3 10 0,3-3-1 15,3 2-13-15,0 6-2 0,0 8-6 16,3 2-3-16,3 3-2 15,0 0-3-15,3 1 1 0,2-4-1 16,4-2 0-16,0-6 2 16,9-10 3-16,-3-2 0 15,-6-14 2-15,6-3 0 16,-7-7 3-16,-8-4-1 16,0-4 0-16,-6-6-3 15,-12-2-1-15,-5 2-6 16,-10-5 1-16,3 5-9 15,-6 8-2-15,3 9-10 16,4 4-1-16,5 6-31 16,6 5-13-16,3 0-45 15</inkml:trace>
  <inkml:trace contextRef="#ctx0" brushRef="#br0" timeOffset="4489.0029">23597 2413 208 0,'-3'-13'77'0,"3"13"-60"0,0 0 24 0,0 0 8 16,0 2-14-16,-6 4-5 16,3 2-13-16,-3 2-4 15,-3 6-7-15,-3 3-6 0,3-3-1 16,3-3 1-16,-2 8 0 0,2 0-3 15,3 0 2-15,6-2-6 16,6-6 0-16,2-2 1 16,7-9 3-16,3 1 0 15,9 0 1-15,0-3 2 16,-1 0 2-16,-5 5-1 16,6-5 2-16,-9 5 2 15,0 3 2-15,-12 5-3 16,0 0-1-16,-4 6-1 15,-10 7-2-15,2-4-6 16,-6 4-1-16,-3 1-15 16,-3-4-5-16,3-4-22 15,3-6-6-15,6-2-35 16,-3-14-26-16,3-8 48 16</inkml:trace>
  <inkml:trace contextRef="#ctx0" brushRef="#br0" timeOffset="4834.0722">23948 2244 292 0,'-9'-11'110'0,"3"8"-86"0,0 3 13 15,6 0 2-15,-3 0-21 0,1 3-5 16</inkml:trace>
  <inkml:trace contextRef="#ctx0" brushRef="#br0" timeOffset="4983.6722">23924 2246 544 0,'6'14'9'0,"-3"1"0"15,9 4-3-15,-3 5-1 16,0 2-1-16,0 1 2 15,0 2-3-15,0-3-2 16,0-7-38-16,-3-6-15 16,0-5-100-1</inkml:trace>
  <inkml:trace contextRef="#ctx0" brushRef="#br0" timeOffset="5466.3859">24407 1990 296 0,'0'-6'110'0,"0"6"-86"0,0 0 16 15,0 6 2-15,-3-1-19 16,-3 0-4-16,-3 6-10 16,-6 2-4-16,-6 6-2 0,-6 2-3 0,-2 3 1 15,8-6-4-15,3 1 2 16,12-4-1-16,6-1 0 15,12-6 0-15,9-3 0 16,8-8 2-16,1-2 0 16,3-8-3-16,0 5 2 15,-4 3 7-15,-2-3 4 16,-3 5-5-16,-3 6-1 16,0 5 0-16,-12-3 0 15,3 5-2-15,-12 6-2 16,-3 0-17-16,-6 3-6 15,-3 2-22-15,-6-3-9 16,-3-4-84-16</inkml:trace>
  <inkml:trace contextRef="#ctx0" brushRef="#br0" timeOffset="5629.005">24106 1852 308 0,'-12'-5'115'0,"9"5"-89"0,-3 0 21 16,6 0 5-16,0 0-26 15,0 0-8-15,0 0-12 16,9 0-5-16,-3 5 0 16,0 0-65-16,0 17-29 0,-6 4-55 15</inkml:trace>
  <inkml:trace contextRef="#ctx0" brushRef="#br0" timeOffset="6211.4472">22290 4426 316 0,'-20'-29'118'0,"20"29"-92"0,-24-10 11 16,21 10-1-16,-9-5-13 16,3 2-1-16,-12 3-11 15,-12 5-2-15,-8 6-5 16,-1 5-5-16,-6 7 0 0,1 14 3 16,2 16 1-16,3 3-6 0,13 0 0 15,11 2 1-15,15-13 1 16,-3-8 1-16,36 16 2 15,-10-8-3-15,34 2-2 16,-12-7 2-16,29-11 2 16,-14-8 0-16,23-21 2 15,-17 0-4-15,5-26 0 16,-11 2-12-16,-13-16-7 16,-5 9-18-16,-18-14-6 15,-3 7-28-15,-9 7-9 16,-3 4-30-1</inkml:trace>
  <inkml:trace contextRef="#ctx0" brushRef="#br0" timeOffset="6551.5457">23082 4040 324 0,'0'-13'123'0,"0"13"-95"0,6-3 5 15,-3 1-5-15,0 2-1 16,-3-3 6-16,0 0-7 16,-3 1-3-16,-6 2-13 15,3 2-4-15,-9 4 0 0,-9 2-5 16,-2 5-1-16,5 0-2 16,-24 19 0-16,7-6 0 0,-13 17 0 15,9-12 0-15,4 14-2 16,5-8 3-16,6 8 2 15,6-8-5-15,12 11 1 16,0-8 1-16,9 5 3 16,6-6-2-16,6-2 0 15,0-5 1-15,6 5 2 16,0-8-1-16,0 6-1 16,-3-6-2-16,-4 5-1 15,1 9-36-15,-12-14-14 16,6-6-37-16,-12-7-14 15,6-2-21 1</inkml:trace>
  <inkml:trace contextRef="#ctx0" brushRef="#br0" timeOffset="6755.0018">22618 4723 312 0,'-3'-8'115'0,"3"8"-89"0,12-5 5 15,-6 5-1-15,9-6-13 16,-4 1-2-16,19-16-8 16,-3 5-5-16,27-16-1 15,11-13-8-15,-2-2-3 0,-4-1-43 16,-8 8-20-16,-10 9-42 16,-2 4-35-1,-6 3 62-15</inkml:trace>
  <inkml:trace contextRef="#ctx0" brushRef="#br0" timeOffset="7011.3178">23353 4096 340 0,'0'-11'126'0,"0"14"-98"0,3-3 12 0,-3 0-2 16,0 0-10-16,0 5 0 15,0 0-13-15,6 6-4 16,0 2-7-16,3 8-5 0,0 8 0 15,6 9 1-15,-1 4 2 16,-2 3-1-16,6-3 2 16,-6-2-2-16,6-3-1 0,-6-3-17 15,0-5-6-15,-3-7-27 16,0-4-8-16,-6-7-33 16,-6-9-13-16,-6-2-10 15</inkml:trace>
  <inkml:trace contextRef="#ctx0" brushRef="#br0" timeOffset="7205.8688">23222 4262 300 0,'3'-15'112'0,"-3"15"-87"0,24-19 7 15,-18 16-5-15,9-7-11 0,8-9 1 16,7-5-12-16,0-2-3 15,0 0-2 1,0-1 2-16,-1-2 3 0,1-3-46 0,-3 6-22 16,3 2-74-1</inkml:trace>
  <inkml:trace contextRef="#ctx0" brushRef="#br0" timeOffset="7820.5801">23773 3670 288 0,'-12'-13'107'0,"12"13"-83"0,0 2 21 0,0 1 7 0,0 2-17 15,0 6-5-15,0 5-11 16,0 5-4-16,0 3-9 16,9 10-4-16,0 3-1 0,3 5-1 15,8 6 2-15,1 2-1 16,0 6-1-16,0-1 3 15,-3-4 2-15,-6-12-11 16,3-7-3-16,-7-5-3 16,-2-9 2-16,-6-10-1 15,-3-13 0-15,-5-11 3 16,-10-11 3-16,-6-10 0 16,-6-5 4-16,-9-6-2 15,4-10 1-15,-4-5 6 16,3-1 2-16,12 6-2 0,4 5-1 15,8 8-1-15,6 5 1 16,12 6-4-16,9 2 0 16,5-7 3-16,22 1 3 15,6-1-2-15,8-1 0 16,10 0-1-16,14 1 1 16,-2 10-4-16,-13 13 0 15,-5 3 1-15,-13 13 2 16,-14 13 1-16,-9 5 3 15,-15 14-1-15,-18 2 0 16,-6 3-6-16,-15 6 1 16,-9 7 2-16,-2 8 1 15,2 0-4-15,9-2 1 0,6 0 0 16,10-9 0-16,2-4-3 16,12-9 0-16,15-5-1 15,11-8 0-15,13-5 3 16,12-5 0-16,5-14 1 15,7-10 2-15,5-8-32 16,-5-8-12-16,-10-1-113 16</inkml:trace>
  <inkml:trace contextRef="#ctx0" brushRef="#br0" timeOffset="8422.04">21844 6017 252 0,'-9'-8'93'0,"9"8"-72"0,0 0 7 16,0 0-2-16,0 0-1 15,0 0 2-15,0 8-8 16,0 0-4-16,-6 13-8 15,0-5-3-15,-3 15 0 0,0-4 2 0,0 15 1 16,3-7-1-16,6 10 1 16,0-8-4-16,21 2 0 15,-6-4 1-15,24-12 0 16,-7-1-7-16,19-22 0 16,-12 0-23-16,20-29-8 15,-11 5-58-15,5-32-25 16,-11 14 8-1</inkml:trace>
  <inkml:trace contextRef="#ctx0" brushRef="#br0" timeOffset="8661.3918">22156 5591 288 0,'-11'-14'110'0,"11"14"-86"0,0 3 18 16,0-3 3-16,0 0-22 15,0 0-7-15,2 8-4 16,1 0-1-16,6 8-5 16,-3-3-4-16,12 16 1 0,-3-5-2 15,15 26-1-15,-6-10 1 16,8 18-1-16,-5-10-16 16,3 7-4-16,-3-12-25 15,3-4-12-15,-7-7-27 16,1-16-12-16,-3-3-1 15</inkml:trace>
  <inkml:trace contextRef="#ctx0" brushRef="#br0" timeOffset="10650.4614">22534 5773 260 0,'-11'8'96'0,"11"-8"-75"0,-12 8 23 0,12-5 5 15,-6-1-17-15,3 1-4 16,-3 5-16-16,0-3-8 16,3 14-2-16,0-3 0 0,6 15 1 15,0-1-4-15,9-1 1 16,-3-6-2-16,6 1 0 0,-4-5 2 16,10-11 0-16,-3 0-3 15,3-19 2-15,-3 0 1 16,-6-12 2-16,3 1 5 15,-12-9 4-15,0 4-6 16,-9-7-1-16,3 7 0 16,-9 1 0-16,9 5-2 15,-6 5 1-15,3 3-2 16,0 5-1-16,0 0-2 16,6 5-1-16,0 1-1 15,6-1 3-15,0 0-5 16,6 1 0-16,0-1 7 15,8 0 4-15,-2 1-2 0,9 4-2 16,-3 1-3-16,3 5 1 16,-3-3 1-16,-1 6 0 15,-2-1 0-15,0 1 2 16,-3-3 1-16,-3 0 1 16,-6-3-2-16,6-5 1 15,-3 0-4-15,-7-8 0 16,1 0 1-16,-6-10 2 15,0 2-1-15,-6-5-1 16,1 2 3-16,-4-5 0 16,0 6-4-16,0-1 1 15,6 6-2-15,0 2 0 16,0 1 0-16,3 5-2 16,0 2 3-16,6 3 0 15,-3 0-2-15,9 3 2 0,-3-1 1 16,8 6 2-16,-5-3-1 15,9 9-1-15,0-4 1 16,3 6-1-16,-3-3-3 16,5-5 2-16,-5 0 1 15,6-10 0-15,-6-1 2 16,0-10 3-16,0 0-4 16,2-14-1-16,-5-13 0 15,-9 3 2-15,-3 3-1 16,-12 5-1-16,0 2 3 15,-9 9 0-15,-3 7-1 16,4 9 1-16,2-1-4 16,-3 8 0-16,-6 8 1 0,15 1 0 15,0-4-3-15,9 6 0 16,0-3-1-16,15 3 0 16,-3-2 3-16,15-1 2 15,-7-3 0-15,13-2-1 16,-6-2 1-16,6-6 1 15,-7 0-3-15,1-14 0 16,9-9-6-16,-7-7-3 16,-5-1 6-16,-6-1 3 15,-6-2-7-15,3 4-2 16,-6 4-4-16,0 5-1 16,-6 5 3-16,-3 3 3 15,3 2 5-15,-3 1 4 0,-3 2 5 16,-3 0 2-16,-3 2 3 15,3 4 4-15,-3-1-2 16,3 0 3-16,-6 1-6 16,9 4-3-1,0 4-3-15,0-1-5 16,0 0 1-16,9 1-4 16,-6-1 1-16,-3-5 0 15,3 3-1-15,3-3 4 16,-6-3 0-16,6 0 3 15,-3-2 1-15,-3 2-4 16,5 1-1-16,-2-1 3 16,0 3 1-16,-3-3-3 0,3 3-1 15,-3 0-2-15,0 0 3 16,0 0 2-16,0 0 4 16,-3 0-4-16,0 0-1 15,0 0 2-15,-2 0 1 16,2 0-4-16,-3 0 1 15,0 0 0-15,0 3 0 16,-3 5 0-16,0 0 0 16,-3 2 0-16,3 1 0 15,3 2-3-15,0 0 0 16,3 1-1-16,3-1 3 16,3-2-9-16,0-4-1 15,3-4 8-15,-3-6 4 0,6-2-3 16,3-3 2-16,-3 0 0 15,0-5 0-15,-6 5 2 16,-3-8 8 0,-3 3 1-16,-6 2-6 15,9 1 0-15,-6 2-3 16,0 3-2-16,3-3 1 16,-3 2 1-16,3 4-3 15,-3-1-2-15,3 0 4 16,0 1 1-16,-3 2 2 15,-3-3 0-15,-3 6-2 16,0 2-2-16,-3 6 3 16,1 2 0-16,-4 5-4 0,9 4 1 15,0 1-2-15,3 7-2 16,0-1 0-16,12-6 3 16,-3 1 2-16,9 0 2 15,-3-5-4-15,6-4-1 16,-3-1 1-16,2-9 0 15,4 0 1-15,6-18 2 16,6-16 3-16,0-5 4 16,-1-9 5-16,-8 1 1 15,-6-3 0-15,-6-8 1 16,-6-3-8-16,-6 4-5 16,0 12-2-16,-12-10 1 15,-6-1-1-15,0 4-1 16,1 2 1-16,-1 8-1 0,6 8-3 15,3 5 2-15,3 5-1 16,9 17-6 0,3 9 2-16,3 12 1 15,6 7 0-15,3 14 4 16,9 10 0-16,-1 9 1 16,7 1 0-16,0-4-3 15,9-3 2-15,2-5-1 16,7-9-2-16,-3-12-26 15,5-11-10-15,-8-14-68 16,-3-4-30-16,-13-14 21 16</inkml:trace>
  <inkml:trace contextRef="#ctx0" brushRef="#br0" timeOffset="10898.7971">24032 4927 260 0,'3'0'96'0,"-3"2"-75"0,9 6 17 16,-3-5 3-16,-4-1-9 16,1 1-1-16,3 5-13 15,3 5-6-15,0 0-7 16,-3 6-6-16,6 2 0 0,-6 0-12 16,-3-2-5-16,6-1-65 15,-3-4-30-15,0-12-6 16</inkml:trace>
  <inkml:trace contextRef="#ctx0" brushRef="#br0" timeOffset="11078.3167">23951 4591 280 0,'-6'-6'107'0,"6"6"-83"0,3 0-5 0,0-2-8 15,0-1-14-15,6 0 0 16,6 1-56-16,0 2-26 16,-3 2-18-16,9 6-5 15</inkml:trace>
  <inkml:trace contextRef="#ctx0" brushRef="#br0" timeOffset="11443.3434">24228 4789 312 0,'0'24'115'0,"6"-19"-89"0,-3 8 8 16,-3-5-4-16,9 3-16 15,-3-1-3-15,0 1-7 16,9 0-3-16,0-3 0 16,2-1-1-16,-5-7 2 0,0-2-1 15,3-6 2-15,-6-3 0 16,-3-5 1-16,3-2-7 15,-9-3 0-15,6-3 3 16,-6 3 2-16,0-3 0 16,0 3-2-16,3 2-2 15,0 3 1-15,3 3-1 16,3 0 0-16,3 2 0 0,0 1-2 16,8-1 3-16,7 6 0 15,-3 2 1-15,6 9 2 16,3 1-6-16,-4 9 1 15,-2 5-59-15,-3 11-23 16,-9 3-45 0</inkml:trace>
  <inkml:trace contextRef="#ctx0" brushRef="#br0" timeOffset="11906.1046">23014 6414 312 0,'-12'-3'115'0,"12"3"-89"0,0 5 14 0,0-5 1 16,0 3-17-16,0-1-1 15,0 6-11-15,0 0-3 16,9 8-5-16,-6-3-1 0,6 14 1 15,0-6-2-15,5 16-2 16,-2-8 1-16,6 19-1 16,-3-8 0-16,3 7 2 15,-3-7-6-15,-6 0 1 16,6-6-32-16,-9-8-12 16,2-4-42-16,-2-15-16 15,-3 1-16 1</inkml:trace>
  <inkml:trace contextRef="#ctx0" brushRef="#br0" timeOffset="12461.6339">23386 6297 244 0,'0'-26'93'0,"0"26"-72"0,0-11 27 15,0 11 9-15,0-3-12 16,0 1-2-16,0 2-20 16,-3 0-6-16,-6 2-11 15,3 1-2-15,-9 5 0 0,3 0-2 16,-6 5-2-16,0-2 1 16,6 7-1-16,1-5-5 0,2 9 1 15,3-9-7-15,9 3-1 16,-3-3 2-16,12-2 4 15,-4-3 1 1,13-3 3-16,-6-3-1 0,9-4 1 16,-6-1 8-16,0-5 6 15,3-5 3-15,-7 2 0 16,-2 3-1-16,-3-2 1 16,0 2-6-16,-3 3-1 15,6-1-4-15,-3 4-3 16,0 2 0-16,0 5-1 15,-3 6 0-15,0 2 0 16,3-3 0-16,0 17 0 0,-6-6 0 16,6 16 0-16,-1-8 0 15,-2 11 0-15,0-6-9 16,0 6-2-16,-3-6-14 16,3-2-4-16,0-5-31 15,3-14-12-15,-3 0-26 16,3-16-53-1,-3 1 40-15</inkml:trace>
  <inkml:trace contextRef="#ctx0" brushRef="#br0" timeOffset="12586.2895">23698 6112 248 0,'3'-13'93'0,"-3"7"-72"0,0 1 14 0,0 5 2 16</inkml:trace>
  <inkml:trace contextRef="#ctx0" brushRef="#br0" timeOffset="13032.0948">23701 6093 472 0,'0'11'22'16,"-3"2"-12"-16,0-2-7 0,-3 10 0 16,6-3-2-16,0 12 2 15,0 12-4-15,9-13-2 16,-6-5 2-16,15-6 0 15,3-4-2-15,9-14 2 16,-4-11 1-16,-2-5 2 0,-3-5 3 16,-9-6 2-16,-3-4 3 15,-9-1 1-15,-9-2-5 16,-3-1-4-16,-9 3-6 16,0 6-2-16,-2 7-15 15,-1 9-6-15,9 7-15 16,3 9-6-16,3 4-49 15,9 3-47 1,0 3 52-16</inkml:trace>
  <inkml:trace contextRef="#ctx0" brushRef="#br0" timeOffset="13169.726">23853 6318 148 0,'-12'24'57'0,"9"-11"-44"0,-3 11 18 0,3-13 8 16,0 7-5-16,-3 6 1 15,-3 2-12-15,6 1-1 16,-3 5-13-16,3-1 6 0,3-1 4 16,3-4-8-16,6-2-3 15,6-3-8-15,0-8 0 16,6-5 4-16,6-8 2 15,-3-8-2-15,-4-10-3 16,1-9 4-16,-3-2 4 16,-9-5 4-16,-6-3 2 15,-6-3-8-15,-6 0-2 0,-9 6-3 16,3 5-2-16,-5 8-10 16,-1 2-6-16,3 9-14 15,6 4-6-15,6 6-28 16,6 0-9-16,9 0-29 15</inkml:trace>
  <inkml:trace contextRef="#ctx0" brushRef="#br0" timeOffset="13667.396">24154 5995 192 0,'3'-37'74'0,"-3"22"-58"0,0-9 27 16,0 16 9-16,0-3-8 0,0-2-4 15,-6 0-9-15,0 2-3 16,-3 3-15-16,-3 3-3 0,-6 5 0 16,3 8-6-16,-6 5 0 15,1 11-4-15,-1 2-3 16,3 3-1-16,3 1 0 16,3-1-4-16,12-3 0 15,6-5-1-15,9-5 1 16,9-5 5-16,2-9 1 15,13-7 2-15,0-5 2 16,-6-6 5-16,2-3 4 16,-8-2 7-16,0 2 3 15,-9 1 3-15,-6 5 2 0,-3-1-10 16,-3 4-2-16,-6 2-6 16,0 3-3-16,0 5-5 15,0 5 0-15,5 6-2 16,-2 4 0-16,6 9 2 15,0 5 2-15,0 0-1 16,3 6-1-16,-3 2-2 16,3-3 1-16,-3 3 1 15,3 0 0-15,-3 0 0 16,0-2 0-16,0-3-29 16,0-3-13-16,-3-8-86 15,-1-5-39-15</inkml:trace>
  <inkml:trace contextRef="#ctx0" brushRef="#br0" timeOffset="14340.6049">23398 7382 28 0,'-30'21'13'0,"15"-16"-10"0,-3 6 39 15,9-6 19-15,3 1 8 0,-3-1 6 16,0-3-4-16,0-2-1 16,1 0-17-16,8 0-8 15,0-5-14-15,11-3-7 16,4 0-8-16,9-8-2 16,6-5-4-16,12-11 1 15,-4 9-4-15,55-28 1 16,14-15-5-16,9-8 0 15,24-13-1-15,-6-3 1 16,3 3-4-16,-12 2 0 16,-12 11 1-16,-18 13 2 15,-21 13 1-15,-20 14 3 16,-9 8-1-16,-19 10 0 16,-2 8-3-16,-9 2-2 15,-3 4 1-15,-3 2-12 16,0 0-3-16,3-8-31 15,3-3 3 1,-3-5 1-16,-1-2-19 16,-2-1-8-16,-6 3-61 15</inkml:trace>
  <inkml:trace contextRef="#ctx0" brushRef="#br0" timeOffset="27014.7245">11834 13922 156 0,'26'-8'57'0,"-2"8"-44"0,18 0-4 0,-15 0-4 16,14-5-5-16,16-8 0 15,17 0-3-15,19-3 2 16,8-5 1-16,15-6 8 0,18-2 7 16,0-3 2-16,12-2-1 15,6 0-2-15,8-6 1 16,13 5-6-16,2-4-1 16,16 2-4-16,5 0-3 15,22 2-3-15,5-2 1 0,15-2 3 16,3-4 3-16,12-2-7 15,3 0 0-15,0-2 2 16,12 7 2-16,-9-2 0 16,3 7 1-16,6 1-2 15,-6 2 2-15,6 6-2 16,9-3 2-16,5-3 0 16,19-5 3-16,8-3 1 15,7-2 1-15,11-1 2 16,4 4 4-16,8 4-4 15,-3 6 2-15,4 11-7 16,5 7-1-16,-6 1-2 0,-2 4-2 16,-1 6 1-16,0 0 1 15,-8-5-1-15,-10 2-1 16,54-2-2-16,-38-8 1 16,-25 7 1-16,-35-4 0 15,-24 7 2-15,-26-2 1 16,-22 8-4-16,-26 5 1 15,-25-1 0-15,-11 4 2 16,-21 2-12-16,-17 1-6 16,-19-4-42-16,-21-5-17 15,-17-7-24 1</inkml:trace>
  <inkml:trace contextRef="#ctx0" brushRef="#br0" timeOffset="38645.6762">17906 15269 64 0,'-12'-5'24'0,"12"5"-18"0,0 0 24 0,0 0 10 16,0 0 2-16,0 0 1 16,0 0-14-16,0 0-8 15,0 5-4-15,0 0-1 16,-3 3-8-16,-3 0 1 0,-6 6 2 16,-3 1-4-16,-3 1 1 0,1 5-5 15,2-2 0-15,6-1-1 16,6-2 1-16,9 0 7 15,12-8 3-15,14 3-2 16,10-9-1-16,15-2-2 16,14-2 0-16,6-9-4 15,4 6-1-15,-1-3-1 16,0 0 1-16,1 0-2 16,-7-3-1-16,-2 4 1 15,-7-4-1-15,-5 3 0 16,-10-3 2-16,-5 1-1 15,-6-1 2-15,-10 9-2 16,-8-4-1-16,-6 1 1 0,-6 2-1 16,-9 3-25-16,-6 6-10 15,-9 2-44 1,-3 5-61-16,0-3 32 16</inkml:trace>
  <inkml:trace contextRef="#ctx0" brushRef="#br0" timeOffset="38978.7948">18861 15277 116 0,'-3'-5'44'0,"6"2"-35"0,0-2 31 0,0 2 12 15,3 1-11-15,0-1-3 0,0-2-14 16,3 2-2-16,0 0-13 16,3 1-1-16,0 2 2 0,0 0-4 15,0 5-1-15,0 3-2 16,-1 2-3-16,-2 4 3 16,-3 4 0-16,-6 1-4 15,-6 5 1-15,-6-1-5 16,-5 6-1-16,-10 3-19 15,-6 0-7-15,0-3-16 16,7-2-5-16,5 2-34 16</inkml:trace>
  <inkml:trace contextRef="#ctx0" brushRef="#br0" timeOffset="39752.7342">19674 15290 216 0,'-3'-5'82'0,"3"5"-64"0,0-3 18 16,0 3 2-16,0 0-14 15,0 0-1-15,0 0-11 0,3 6-3 16,3 2-5-16,0 5-3 0,0 5 2 16,0 6-2-16,0 8 2 15,3 2-2-15,-3 1-1 16,6-1 1-16,-1 0-1 15,4-4 0-15,0-7 2 16,3-9-1-16,0-9 2 16,0-8 0-16,-3-5 3 15,-3-10 8-15,-6-9 5 16,-6-10-5-16,-6-2-3 16,-3-4-4-16,-6 1 0 15,-3 2-2-15,0 11 0 16,0 3-6-16,6 2 1 0,0 5 0 15,6 6 2-15,3 3-6 16,12 2 1-16,6 0-1 16,9 0-1-16,12 0 4 15,11 3 2-15,7 2-2 16,3 6 0-16,-4 4 1 16,-2 9 2-16,-10 5-3 15,-11 6-2-15,-9 5-3 16,-12-1-1-16,-12 4 4 15,-15-1 3-15,-9-2 3 16,-8-3 1-16,-4-2-5 16,3-6-1-16,3-5 1 15,10-6 2-15,8-12-18 16,9-9-36-16,9-8-17 16,9-4-59-1</inkml:trace>
  <inkml:trace contextRef="#ctx0" brushRef="#br0" timeOffset="40353.1262">20308 15229 252 0,'-3'-5'96'0,"0"5"-75"0,0 0 14 0,3 0 3 16,-3 3-16-16,0 2-2 0,0 3-10 15,0 3-2-15,0 2-4 16,0 5-3-16,3 6 2 0,3 3-2 16,3-1-1-16,0 1 1 15,3-4-1-15,0-1 2 16,3-7 1-16,0-1-1 16,0-9-2-16,0-5 3 15,2-5 2-15,-8-9 0 16,-3 1 0-16,-6-3-3 15,-3-8-2-15,-5-2 1 16,-1 0 1-16,0-1-1 16,3 3-1-16,0 0 1 15,3 3-1-15,3 5-3 16,0 1 0-16,3 4-1 0,3 3 0 16,0 3 0-16,3 2 3 15,0 3-2-15,3 5 1 16,0 6 0-16,3 7 0 15,5 6 2-15,1 5 0 16,6 3 0-16,6-3 0 16,3-2 0-16,5-9 2 15,1-5-3-15,0-7-2 16,-4-6 2-16,-5-8 0 16,-6-5 1-16,-3-6 2 15,-6-5-1-15,-3-2 2 16,-6-1-2-16,-3-2-1 15,-6-3 1-15,0 3-1 0,-3 0-11 16,3 3-3-16,0 5-22 16,0 5-7-16,0 8-26 15,-3 8-11-15,3 10-15 16</inkml:trace>
  <inkml:trace contextRef="#ctx0" brushRef="#br0" timeOffset="40864.7645">20894 15142 212 0,'-9'-5'79'0,"3"5"-61"0,-2 0 23 16,2 2 7-16,0-2-10 0,-3 3-2 16,0 0-16-16,0 2-7 15,3 0-8 1,0 3-6-16,3 3 0 0,3 2 1 0,3 6 0 15,3 2 0-15,3 3 0 16,3-1 0-16,0-1 0 16,3-4 2-16,-1-5 3 15,1-5-2-15,0-8-2 16,0-5 0-16,-3-8 1 16,-3-6 3-16,-3-2 4 15,-3-3-2-15,-3-2 1 16,-3-3-5-16,0-8 0 15,0 0-3-15,0 0-3 0,0 0 2 16,3 5 2-16,0 5-2 16,3 6-2-16,0 5-1 15,3 6 3-15,0 2-2 16,3 8 1-16,3 5 0 16,3 6 0-16,2 7 2 15,1 6 0-15,3 5-3 16,0 0 2-16,0 6 1 15,0-4 2-15,-4-2-1 16,4 1-1-16,-6-7-13 16,0-2-6-16,-3-5-26 15,-3-5-8-15,-3-3-39 16,-3-3-49-16</inkml:trace>
  <inkml:trace contextRef="#ctx0" brushRef="#br0" timeOffset="41044.2848">20939 15195 200 0,'-21'-3'77'0,"15"3"-60"0,3 3 19 0,3-3 5 16,0 0-6-16,0 0 0 16,9 0-20-16,6 0-7 15,9 0-5-15,9-3-7 0,8-2 0 16,4-3-36-16,0 0-13 15,5 0-61 1</inkml:trace>
  <inkml:trace contextRef="#ctx0" brushRef="#br0" timeOffset="41962.0546">21481 15026 200 0,'-15'0'74'0,"9"0"-58"0,-6 2 16 0,9 1 2 15,-3 0-11-15,3-1 0 16,0 6-12-16,3 3-4 16,0 2-4-16,3 0 2 0,6 3 4 0,0 3-5 15,3 2-2-15,3-3 1 16,0 4 2-16,-1-4 0 16,-2-2 2-16,0-3-2 15,0-5 0-15,0-5 1 16,-3-6 3-16,0-5 0 15,-3-5 0-15,-3-6-5 16,-3-7-1-16,-3-6-1 16,0 3 1-16,0 3-4 15,0-1 0-15,-3 9-1 16,0 2 0-16,3 5 4 16,0 3 3-16,0 3-4 15,3 2-1-15,0 3-2 0,9 3 0 16,3 2 2-16,3 3 0 15,0 3-3-15,6 5 2 16,2 0 1-16,4 5 0 16,-3-3 0-16,0-2 0 15,-3-3 0-15,-3 1 0 16,-4-4 0-16,-2 1 2 16,-3-3-1-16,3-3 2 15,-3-2 0-15,-3-6 1 16,0-2-2-16,0-3 1 15,0-6-4-15,-3-4-2 16,-3-3 4-16,0-3 1 16,0 0 0-16,-3 6-2 0,0 2-2 15,0 5-1-15,0 3-1 16,3 6 3-16,0 2-2 16,3 5 1-16,0 3 2 15,6 0 0-15,3 2 0 16,3 4 2-16,2-1-3 15,7 5-2-15,0-4-18 16,6-1-7-16,-6-3-20 16,-3 1-10-16,-4-3-55 15</inkml:trace>
  <inkml:trace contextRef="#ctx0" brushRef="#br0" timeOffset="42795.2985">22174 14946 192 0,'-15'-2'74'0,"12"4"-58"0,-8 1 16 0,8 0 4 16,0 2-14-16,0 0-4 15,-3 3-14-15,3 3-2 16,0 2-2-16,3 5-3 0,0 1 2 15,0 2 1-15,3 0 0 16,3-2 0-16,0-3 0 16,2-3 2-16,1-2 1 15,3-4-1-15,3-1-2 0,3-6 3 16,3-3 2-16,0-2 0 16,0-3 2-1,-4-5 0-15,-2-6 1 0,-6-2-2 16,-3-3 1-16,-6 0-4 15,-6 3-2-15,-3 5 0 16,0 3-1-16,-6 5-3 16,7 5 2-16,-1 6 1 15,3 5 0-15,3 3-3 16,3-1 0-16,6 3-1 16,6 3 3-16,5-2 0 15,10-1 1-15,3 3 0 16,3-6 0-16,2-2 0 0,-2-5 2 15,0-3 1-15,-6-3 3 16,-3-2 3-16,-7-3 5 16,-2 0-4-16,-3-5 0 15,-6 0-2-15,-3-1 2 16,-3-2-5-16,0 1-1 16,0-1-2-1,0 2-2-15,-3 4-2 0,3 2-1 16,0 3 2-16,0 5 0 15,3 8-2-15,-3 5 2 16,9 3-1-16,0 2-2 16,3 1 3-16,3-1 0 15,6 1-2-15,2-3 2 0,1-3 1 16,3-5 2-16,0-3 1 16,-6-5 1-16,-6-3 0 15,-4-7 0-15,-5-3-2 16,-6-8 1-16,-6-3-2 15,-5-5-1-15,2-3-2 16,-3 3 1-16,0 5 1 16,3 3 0-16,-3 5-3 15,9 5 2-15,3 3-4 16,3 3-1-16,6 2 5 16,0 1 2-16,6 2-15 15,0 0-7-15,2 0-28 16,1-3-9-16,-3 0-55 15</inkml:trace>
  <inkml:trace contextRef="#ctx0" brushRef="#br0" timeOffset="43095.4963">22871 14512 200 0,'-24'-15'77'0,"24"15"-60"0,-6 0 21 0,6 0 6 16,0 0-16-16,0 0-5 16,0 5-17-16,3 5-3 15,3 6-3-15,3 8 0 0,6 5 0 16,3 6-3-16,-1-4 2 0,1 4 1 16,0-1 2-16,-3 1-1 15,0-1 2 1,-3 0 0-16,0-2 1 0,0-5-2 15,0-4 1-15,-3-4-42 16,5-9-16-16,-2-4-40 16,0-6-34-1,0-6 52-15</inkml:trace>
  <inkml:trace contextRef="#ctx0" brushRef="#br0" timeOffset="43912.2478">23160 14737 232 0,'-12'-5'88'0,"6"5"-69"0,-6-3 15 0,9 3 3 16,-3 0-12-16,0 0-3 15,-6 3-12-15,9 2-6 16,-3 3-3-16,0 3-1 0,0 5 0 16,6 5-3-16,0 5 0 15,0 1 2-15,0 2 0 16,9-3 3-16,0-2 1 15,6-3 1-15,0-7 0 16,-3-4-2-16,11-5-2 16,-5-2 1-16,15-8-1 15,6-8 0-15,-9-1 0 16,-10 4 0-16,10-11 2 0,-9 2-1 16,0-5 2-16,-6 6-4 15,-3-3 0-15,-3 5 1 16,-9 2 0-16,-9 1 0 15,0 8 0-15,0 0-3 16,-9 7 2-16,3-2 1 16,-3 11 0-16,0 7-3 15,6 4 2-15,12-1-1 16,15 0-2-16,6-5 3 16,9-6 2-16,6-4 6 15,2-6 6-15,4-8-3 16,-6 0 2-16,-10 0-3 15,4-8 2-15,-6 3-4 0,0-8 1 16,-3 5-3-16,-9-8 0 16,2 5-3-16,-8-7-2 15,0 2-2-15,-6 3 1 16,0 2-1-16,0 6-2 16,0 3 0-16,0 4 0 15,0 4 0-15,3 7 0 16,-3 0 3-16,9 8 0 15,-6-2-2-15,12 8 2 16,-3-4 1-16,6 7 0 16,-3-4 0-16,3 1 2 15,-6-3-1-15,8-3-1 16,-5-3 3-16,0-4 0 0,-3-1-1 16,-3-8-2-16,0 1-2 15,-6-9 1 1,0 3 1-16,-9-8 0 0,3 3-3 15,-12-13 2-15,9 4 1 16,-9-7 0-16,9 5-3 16,-3 1 0-16,0 1 2 15,3 1 0-15,3 3-2 16,6 2 0-16,-3 3-14 16,18 2-6-16,-6 3-19 15,9 0-9-15,0 3-41 16,6-3-44-1,-4 3 45-15</inkml:trace>
  <inkml:trace contextRef="#ctx0" brushRef="#br0" timeOffset="44500.897">24308 14407 208 0,'6'-8'79'0,"-6"8"-61"0,-6-8 26 0,6 8 8 15,-3-3-15-15,-2 0-6 16,-7-2-16-16,3 2-5 16,-3 1-6-16,0-1-5 0,-6 3 0 15,3 0 1-15,-6 5 0 16,3 1-3-16,-2 4 2 16,5-2-1-16,0 6 0 0,3-1 0 15,3 3 0-15,3-3 2 16,6 3 0-16,0-3 0 15,9 3 0-15,12 2 0 16,6 1 2-16,2-3-3 16,4-3 0-16,0 0 1 15,-3-2 0-15,8 5 0 16,-5-6 0-16,-3 1 0 16,-3 2 0-16,-7 0 0 15,-2 1 2-15,-6 1-3 16,-9 4-2-16,-3-1 4 15,-9 4 1-15,-3 1 2 16,-5 1 0-16,-7-3-5 16,-6-5 1-16,-3-5 0 0,-3-3 2 15,4-6 1-15,5-4 1 16,3-4-2-16,6-1-2 16,9 1 1-16,3-4 1 15,0-4-6-15,15 4 1 16,-3 2 1-16,15 0 1 15,-6 3-2-15,15-3 0 16,20-3 2-16,1 1 0 16,0 2-4-16,-1 2 1 15,1 4-16-15,-1-1-6 16,1 3-31-16,-18 0-14 16,2 5-31-16</inkml:trace>
  <inkml:trace contextRef="#ctx0" brushRef="#br0" timeOffset="55777.0949">10723 16719 144 0,'6'-8'55'0,"-3"8"-43"0,0 0 23 16,-3 0 10-16,0 0-3 15,0 0 0-15,0 0-12 0,0 0-6 16,-3 0-14-16,0 5-4 0,-3-2 0 16,-5 5-1-16,-7 3 0 15,-9 2-1-15,-12 5 0 16,-11 9-5-16,-10 2 1 16,-5 3-2-16,-16-3 0 15,-5 8 0-15,-3 0 0 16,2 0 2-16,16-8 2 15,8 3-1-15,10-6-1 16,8-2 1-16,9-8-1 16,10 2-5-16,11-4 1 15,12 4 2 1,6-5 1-16,9-5 3 0,11 3-3 16,13-8 0-16,15 4-1 15,8-1-2-15,4-1 3 16,5 3 0-16,10 5 1 15,-4 0 0-15,0 6 0 16,1 5 0-16,-10 0 0 16,-2-1 0-16,-10 4-5 15,-5-3 1-15,-9-1-7 16,-4-4-1-16,-2 0-13 16,-6-6-6-16,-3-8-22 15,-9-5-8-15,-3-5-21 16</inkml:trace>
  <inkml:trace contextRef="#ctx0" brushRef="#br0" timeOffset="56466.2542">10086 17259 164 0,'-8'0'63'0,"8"0"-49"0,0 0 16 16,0 0 5-16,0 0-4 15,0-6 2-15,0 6-10 16,2-5-2-16,4 5-12 15,3-2-3-15,3-4-2 0,3 6 0 16,6-5 0-16,6 5 0 0,0-5 0 16,8-3 2-16,10-5 1 15,14-1 1-15,16-4 0 16,11-3 0-16,18-6 0 16,15 3-4-16,9-2-1 15,18-1-1-15,6 1-2 16,3 5 1-16,0 0 1 15,-7 2-1-15,-8-5 2 16,-15 8-2-16,-9-2-1 16,-17-3 1-16,-16 5 1 15,-14 3-1-15,-16-1-1 16,-11 9 3-16,-12-3 0 16,-10 3-1-16,-5-3 1 0,-6 5-2 15,-3-2 2-15,-6 0-4 16,0 2 0-16,-3 0 1 15,0-5 2-15,0 8-32 16,0-2-12-16,0-1-58 16,-3 3-61-1,-6-8 47-15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1T14:19:37.8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5151 9409 176 0,'-15'-11'66'0,"9"11"-52"0,3 0 3 16,3 0 0-16,-2 0-13 0,-1-3-2 15,-3 1-2-15,0-4 2 16,-3-2-1-16,-3-2 8 0,-3-1 6 16,0 1 6-16,-6-3 4 15,0-1-2-15,-5 1-2 16,-1 0-9-16,-6 2-3 15,-3 1-5-15,-8-1-1 16,-4 0-1-16,-6 4 1 16,1-4-4-16,-4 0 0 15,4 1 3-15,-1-1 1 16,1 1-1-16,-4-1-2 16,-5 3-2-16,-4 3 1 0,-2 2 1 15,-1 1 2-15,1 4-3 16,-4 3 0-16,-2 3 3 15,2 0 1-15,4 6-1 16,11-1-2-16,7 5 1 16,5 6 1-16,6 0-3 15,4 5 0-15,8 5-1 16,0 3-2-16,6 6 0 16,6 2 3-16,9 0-2 15,6 5 1-15,9-2 0 16,9-6 0-16,12 0 2 15,15 3 0-15,11 0-3 16,7 0 0-16,8-2 2 16,13-4 2-16,14-4 0 0,0-9 2 15,6-5-4-15,6-10 0 16,6-11 1 0,-6-8 2-16,1-13-1 0,2-8-1 15,-6-3 3-15,-6-5 0 16,-9-11 3-16,-5-10 1 15,-10-8-3-15,-11-3-3 16,-13 3 2-16,-17-5 2 16,-18 2 2-16,-18 5 1 15,-18 3 0-15,-18 8 0 16,-20 9-7-16,-16 9 0 16,-5 11-6-16,-7 8 1 15,-2 6-7-15,6 2-1 0,11 3-31 16,13 2-14-16,17 6-58 15</inkml:trace>
  <inkml:trace contextRef="#ctx0" brushRef="#br0" timeOffset="3683.1568">5461 13039 124 0,'-9'-8'46'16,"9"8"-35"-16,0 0-4 0,0 0-3 0,3-3-4 16,3 0 2-16,0 1 3 15,-3-1 4-15,0-2 7 16,0 0 2-16,0 2-1 15,-3-2 2-15,0 2-10 16,-3 0 1-16,0-2 3 0,-3 0-3 16,0-1 2-16,0 1-3 15,0 0 2-15,-3 0 0 16,-3-1 1-16,3 1-4 16,0 0-3-16,0-1 0 15,-3 1 1-15,1 0-1 0,-1 0 2 16,0-1-4-16,-3 1 0 15,0 0 1 1,-3-3 0-16,-3 0-2 0,-3 0-2 16,-2-3 1-16,-1 3 1 15,-3-2-3-15,0-1 0 16,-2 3 3-16,-1-2 1 16,-3 2-1-16,0 0-2 15,-2 2 1-15,-1 4-1 16,-3 2-3-16,-5 0 2 15,-4 2 1-15,1 1 2 16,-1 2-1-16,-3 1 2 16,7-4-2-16,-1 1-1 0,3-3 1 15,-2 3-1-15,-4-1-3 16,-2 1 2-16,-1 0 1 16,0 2 2-16,1 0-1 15,-1 6-1-15,1 2-2 16,-1 0 1-16,-2 0 1 15,-1 1 0-15,1-1 0 16,5 3 0-16,3 0 0 16,4 0 0-16,2 2-3 15,6 1 2-15,3 2 1 16,4 3 2-16,5-1-3 16,-3 4 0-16,3 5-1 15,3 2 0-15,4 3 0 16,2 0 0-16,6-3 0 15,3-2 0-15,3-3 2 0,6-2 0 16,3-1 0-16,6-2 0 16,3 0-3-16,5-3 2 15,7 0-1-15,6-2 0 16,3-1 2-16,5 1 0 16,7-1-3-16,3 1 2 15,-1-1 1-15,4 1 2 16,5-6-6-16,4 0 1 15,5-5 5-15,4-2 4 16,-4-6-3-16,4 0-2 16,2-6-3-16,6-2 1 0,4-2-4 15,-4-4 1-15,15-4 2 16,-2-1 1-16,-7 1 3 16,0 2 3-16,1 3-2 15,-7 2 0-15,-3-2-3 16,1-3-1-16,2 0 1 15,-3-2 0-15,4-3 0 16,-7-3 2-16,-8-8-3 16,-10-5 0-16,-5-3-4 15,-6-5-1-15,-7-5 9 16,-8 2 7-16,-9 1 0 16,-9 2 0-16,-9 2-4 15,-9 6 1-15,-6 3-4 16,-3 0 0-16,-3 2-1 15,-6 5-2-15,-5 6-2 0,-10 3 1 16,-6 7-8-16,-5 3-4 16,-4 8-11-16,-6 8-5 15,1 8-35-15,-4 10-14 16,-14 9-8 0</inkml:trace>
  <inkml:trace contextRef="#ctx0" brushRef="#br0" timeOffset="21714.9615">21552 8520 164 0,'-33'-16'63'0,"16"13"-49"0,-10 3-8 0,15 0-6 16,-6 0-2-16,-3 0 3 0,-3 3-16 15,-5 2-4-15,-4 0 0 16,-6 3 1-16,-8 0 11 16,-10-3 3-16,-11 1 6 15,-4-1 3-15,-2 0 4 16,-10 1 5-16,-5-6-2 15,-3 2 1-15,-3 1-5 16,-1 0-3-16,-5-3-2 16,-6 0-5-16,3 5 1 0,-3 0 1 15,-10-2 0-15,-2 5-5 16,0 2-1-16,-12-2 0 16,-9 3 2-16,7-1 2 15,-7 1 1-15,-3-3 3 0,3-3 1 16,-9 1-1-16,3-1-2 15,6-3 3-15,-3 1 2 16,4-3 2-16,2 0 1 16,3 0-2-16,0 0 1 15,0 3 0-15,6-1 1 16,-3 4-2-16,-3 2-1 16,-3 2-8-16,6 1 0 15,-6 2-4-15,0 0 2 16,-21 0 1-16,1 3-1 15,11-2 4-15,15 1 0 16,12 1 3-16,6-2 1 16,5-4-1-16,7 1-2 15,6-1 1-15,12 1-1 0,5 2 2 16,-5-2 1-16,3-1-1 16,2 1-2-16,7 2 1 15,5 3-1-15,10 0 0 16,5 2 0-16,9 1-3 15,10-3 0-15,5 0 2 16,9 0 0-16,3-1 3 16,6-1 1-16,3-1-4 15,6 0-1-15,0 3 1 16,3 0 0-16,0 0 1 16,0 2 0-16,3 3 2 15,0 3 1-15,0 5-4 16,3 3-1-16,0 0 1 0,6 2 0 15,0 6 3 1,0 5 1-16,2 8-4 0,1 2-1 16,0 9 1-16,0-6 0 15,-6 8 3-15,-3 14 1 16,-3 10-1-16,-6 5-2 16,-6 3 1-16,0 10-1 15,-3 9 2-15,3-6 1 16,0 5 1-16,0 6 0 15,3-3-2-15,0-8 1 16,3 5-2-16,0 4-1 16,0-1 1-16,0-6 1 15,-3 14-1-15,0 3 2 0,0-3-4 16,0 11 0-16,3 2-1 16,0-8 0-16,0 3 2 15,3 8 2-15,3-8-3 16,0-3 0-16,0 8 3 15,0-2 1-15,0-8 5 16,-6 15 3-16,-3-2 0 16,-3-3 3-16,-3 8-3 15,0 3-1-15,-3-8-4 16,3 0-1-16,0 2-3 16,3-12 1-16,3-4-4 15,3 4 0-15,3-6 1 16,3-8 2-16,0 2-1 0,0 4 2 15,0-9-4-15,-3-2 0 16,-3 8 3-16,-3-3 1 16,-3-8-1-16,-3-5-2 15,-3 0-2-15,1 2 1 16,-1-10 3-16,3-5 3 16,-3-9-2-16,6 1-2 15,3 0 0-15,3-1 1 16,0-7-1-16,3-3-1 15,3-3 1-15,3 1-1 16,-3 5 0-16,0-6 0 16,0-2 0-16,0-3 0 15,0-5 0-15,-3-6 0 0,2-4 0 16,1-4 2-16,0-4-6 16,3-9-1-16,3-7 2 15,0-1 1-15,3-5-1 16,0-2 2-16,0-1 1 15,3 3 2-15,-4-2-3 16,1-1 0-16,0 1 1 16,0-3 0-16,0 2 0 15,0 3 2-15,0-5-3 16,0 0 0-16,0-3-4 16,-4 1 1-16,1-1 0 15,0 0 2-15,0-2 1 16,0 2 1-16,-3 0-3 15,0 6 2-15,3-3 1 16,-3 2 2-16,0 3-1 0,0 8 2 16,3 0-7-16,2-2 1 15,4 5-10-15,3-9-2 16,3-1-32-16,3-14-12 16,11-8-18-1</inkml:trace>
  <inkml:trace contextRef="#ctx0" brushRef="#br0" timeOffset="22513.7988">15635 18161 96 0,'33'-45'35'0,"-16"32"-27"0,13-8-4 0,-15 10-3 16,6-2 1-16,9-3 1 15,5-3-4-15,10 1 1 16,6 2 0-16,5 0 0 16,4 8 0-16,2-5 0 15,7 0 0-15,5 7 2 16,9-1-3-16,4-7 0 16,8 4 1-16,6-1 2 0,12-5-3 15,0 3 0-15,6 0-1 16,9 0 0-16,-3 5 2 15,3 2 0-15,3 4 0 16,0 4 0-16,-3-2 0 16,3 6 2-16,6 2-3 15,0-3 0-15,3 0-1 16,12-2 0-16,-3-6 4 16,11-2 1-16,10 0-4 15,0-9 1-15,11 1 0 16,-5 0 0-16,6 5 0 15,-4-3 0-15,-5 9 0 16,-1 2 0-16,-11 2 0 16,-6 9 2-16,-9-3-1 0,-6 10-1 15,-9-4 1-15,-6-1-1 16,-3 0 0-16,3 0 0 16,15-5 0-16,-15-2 0 15,-3 1-3-15,0-1 2 16,-12-6 1-16,-9 0 0 15,-12 0-40-15,-5 0-15 16</inkml:trace>
  <inkml:trace contextRef="#ctx0" brushRef="#br0" timeOffset="24180.3923">21790 8625 88 0,'-6'-2'35'0,"6"2"-27"0,3 0-2 16,0 0-1-16,3 0-4 15,3 2 2-15,3 1-2 16,0 0-1-16,3 2 1 16,0 0-1-16,3 3 0 15,-1 3 0-15,-2 2 0 16,0 0 2-16,-3 6-1 15,0 2-1-15,-3 5 7 16,0 4 3-16,-3 1-3 16,3 4 1-16,3 2-5 0,3 5 0 15,2 6-1 1,1 5-2-16,3 5 1 0,3 3 1 16,0 0-3-16,3 5 0 15,-1 8 1-15,1 5 2 16,-3 3-1-16,-3 5-1 15,-3 9 1-15,-3 7 1 16,-4 0-1-16,1 6 2 16,0 10-2-16,0 0 2 15,0-3-2-15,0 6-1 16,3 5 1-16,-3 0-1 0,0 0 2 16,-3 10-3-16,-3 1-2 15,-1-3 2-15,-2 10 2 0,0-4 2 16,3-6 3-16,3 5 1 15,3 29 1-15,3-18-4 16,3-8-3-16,0 2 2 16,0-7 0-16,-3-6-4 15,-6 8-1-15,2 1 3 16,-5-1 1-16,-6 8 0 16,-6 0 1-16,-5-5-2 15,-7 8-1-15,-3-6-2 16,-3-4 1-16,0 7 3 15,-3-5 1-15,1-6 1 16,-1 11 0-16,0 1 4 16,0-14 3-16,0 7-2 15,1 7 2-15,2-12-2 16,0 9 2-16,3 2-6 0,0-8-3 16,1 3-1-16,5 3-1 15,-3-9 0-15,0 6 2 16,3 0-1-16,-3-6-1 15,3-2-2-15,0 3 1 16,1-6 1-16,2-7 2 16,0-1-3-16,-3 0 0 15,0-7 3-15,-6-9 1 16,3-2-4-16,0 0 1 16,1 0 0-16,2-11 2 15,0-8-3-15,3-5 0 16,3-2 1-16,6-4 0 15,3-15-5-15,3-3 1 0,3-13-20 16,0-10-9 0,9-9-47-16</inkml:trace>
  <inkml:trace contextRef="#ctx0" brushRef="#br0" timeOffset="25180.7172">16406 18116 184 0,'-33'-48'71'0,"21"30"-55"0,-3-1 4 0,9 11 0 16,0 3-8-16,0 5-2 15,3-3-8-15,3 3-3 0,6 3 0 16,9 2 0-16,9 3 1 0,12 3 0 16,17-3 0-16,7-3-3 15,14-2 2-15,21-11 1 16,13 3 0-16,20-11 0 16,17-8 0-1,19-3 0-15,18 1 0 0,8 0 0 16,19-1 2-16,2-5-1 15,9 14 2-15,-5-3 0 16,8 13 1-16,-6-3-2 16,3 11 1-16,-8 5-2 15,2 3 2-15,0-2-2 16,1 7 2-16,-7-5-4 16,6-3 0-16,-2-5 1 0,-7 0 0 15,0 0 0-15,-2-5 2 16,-7 2-1-16,-11-2-1 15,-16 5 1-15,-17 0-1 16,-15 8-55 0,-30 10-67-16,-35 1 21 15</inkml:trace>
  <inkml:trace contextRef="#ctx0" brushRef="#br0" timeOffset="41779.9039">21772 8705 188 0,'-17'0'71'0,"17"0"-55"0,-3 0 26 0,3 0 10 15,0 0-8-15,0 0-2 16,3-3-6-16,-3 3-2 16,6-5-19-16,-1 2-2 0,10-10 0 15,12-11-1-15,9-8 3 16,9-2-8-16,-10 5-4 16,-2 5 0-16,12-21 0 15,14-16-23-15,-2 3-12 16,-4 5-45-16,-5 8-21 15,-9 11-32-15</inkml:trace>
  <inkml:trace contextRef="#ctx0" brushRef="#br0" timeOffset="42645.487">22814 7477 144 0,'-24'-5'55'0,"24"5"-43"0,-14 2 21 0,8 4 6 16,3-1 1-16,0-2 0 16,0 2-2-16,0 0 1 15,3 1-21-15,0-4 7 0,3 1 3 16,0 0-11-16,6 2-2 16,-3 0-5-16,5 3-1 15,-2 0-1-15,9 11 0 16,6 12-4-16,3 9-3 15,0 5 0-15,-4 8-1 0,1-3 2 16,0-5 1-16,-3-5-4 16,-6-14 1-1,-3-5 0-15,0-5 0 0,-1-2 0 16,-2-9 0-16,-3 0-3 16,0-15 0-16,-3-1-1 15,-12-18 3-15,9 5 0 16,-15-16 1-16,4 9 0 15,-16-9 0-15,6 8-5 16,-6-8 1-16,6 11 4 16,0-2 4-16,4 4-1 15,-1-2-2-15,3 5 0 16,6-5-1-16,3 5-3 0,6-13 2 16,0 8 1-16,6-8 2 15,6 8-3-15,6 0-2 16,-3 5 2-16,5 6 0 15,-5 4-2-15,12 9 2 16,-9 2-1-16,6 14 0 16,-6-3 2-16,2 10 0 15,-5-2-5-15,3 3 1 16,-6-3 2-16,-3 5 1 16,-3-5-2-16,-6 8 2 15,0-6-1-15,-6 9 0 16,-3-4 2-16,3 6 2 15,0-5-3-15,0 8 0 16,3-6-1-16,6 4 0 16,0-4 2-16,9-2 0 0,-3-6 11 15,12-4 5-15,-3-1 0 16,9-8 1-16,-4-2-5 16,4-3 0-16,-6 0-5 15,9-3 1-15,-9 3-7 16,-1 0-1-16,-2 0-40 15,-6 0-15-15,3 0-55 16,0 3-22-16,-3-1 15 16</inkml:trace>
  <inkml:trace contextRef="#ctx0" brushRef="#br0" timeOffset="43145.15">23508 6866 220 0,'9'-27'82'0,"-9"27"-64"0,9-13 31 0,-6 11 8 15,-3-1-16-15,6 0-4 16,-6 3-10-16,0 0-3 15,0 0-13-15,0 3 0 0,0 2 0 0,0 1-4 16,-6 1 1 0,3-1-3-16,-6 2 2 0,-3 0-4 15,-6 2-2-15,9-2 0 16,-12 3 1-16,9-3-3 16,-9 8 0-16,4-3-1 15,5 5-2-15,0-2 3 16,3 8 0-16,3-3-2 15,6 6 2-15,0-4-1 16,9 7 0-16,0-4 2 16,6 6 0-16,-3-6-3 15,2 9 2-15,4-9 1 16,0 14 0-16,-3-8 0 16,3 5 0-16,6 10 0 15,-6-2 0-15,-4-5-5 0,-2-3-1 16,-3-3-39-16,-3-5-15 15,-6-7-27-15,0-12-9 16,0-7-12 0</inkml:trace>
  <inkml:trace contextRef="#ctx0" brushRef="#br0" timeOffset="43346.8972">23424 7392 224 0,'-9'3'85'0,"9"-3"-66"0,3 3 34 0,-3-3 11 16,0 0-18-16,0 0-6 16,6-6-15-16,-3 1-5 0,12-8-12 15,-6 0-5-15,9-14-2 0,6-10-1 16,3 0 0-16,-4-3-31 16,-8 17-12-16,3 4-55 15,-6 3-23-15,3 3 9 16</inkml:trace>
  <inkml:trace contextRef="#ctx0" brushRef="#br0" timeOffset="43691.0026">23802 7035 252 0,'-3'3'93'0,"6"0"-72"0,3-1 20 0,-3 1 7 15,3-3-17-15,3 0-3 16,-3-3-14-16,9-2-4 16,0-3-6-16,0-3-5 0,0-2 0 15,6 0-6-15,-4-6-3 0,-2 1-34 16,0-1-14-16,0 4-74 16</inkml:trace>
  <inkml:trace contextRef="#ctx0" brushRef="#br0" timeOffset="43916.4152">23975 7165 260 0,'-3'0'99'0,"6"0"-77"0,-3 0 24 0,0 0 6 16,3-3-21-1,3-2-7-15,0 0-14 16,3-3-5-16,-3 0-3 0,3-5-24 0,3-3-9 16,-3-5-47-16,0-3-17 15,-1-5-19 1</inkml:trace>
  <inkml:trace contextRef="#ctx0" brushRef="#br0" timeOffset="44305.7648">24276 6511 284 0,'-12'0'107'0,"6"6"-83"0,0 4 15 16,3-2 3-16,-3 3-16 15,0 5-5-15,-3 5-12 16,6 0-6-16,-6 3-2 15,9 5-1-15,0 5 2 0,0 3-6 16,12 3 1-16,3 0 3 16,6-6 2-16,3-5 0 15,5-5 1-15,4-8-2 16,-3-8-1-16,9-11 3 16,-1-13 0-16,1-7-1 15,-6-7-2-15,-6-1 3 0,-13-4 0 16,-2 1 3-1,-15 2 1-15,-9 0-3 0,-8 1-1 16,-7 4-1-16,-3 6-2 16,0 5-15-16,1 6-7 15,8 4-38-15,6 6-16 16,9 6-59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30T13:37:46.9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7616 16214 188 0,'0'-3'71'0,"9"8"-55"0,6-5-9 0,-6 0-6 16,6 0-3-16,5-8 1 15,4-2-2-15,3-3 0 0,0-3 2 16,5 0 2-16,1 0 2 0,3 3 5 16,0-1 3-16,2 4-4 15,4 2-2-15,6 3-2 16,5 2-3-16,4 3-2 15,5 0 1-15,4-3 5 16,5-2 2-16,7 0 0 16,8-3 1-16,9 0-4 15,-3-5 0-15,7-1-3 16,2-1-1-16,3-1 1 16,0 2 0-16,0 1-3 15,1 5 2-15,2 3-1 16,-6 5 0-16,0 0 2 0,6 3 0 15,6-1-3-15,1-2 0 16,5 0 2-16,9-2 2 16,3-9-2-16,3 6-2 15,2-8 4-15,1-1 1 16,-6 1-3-16,-3 3 1 16,-9-1-5-16,-6 3 1 15,-8 3 2-15,-10 5 1 16,12 0-2-16,-9 0 2 15,-8 0 1-15,-1 2 2 16,-12 1-3-16,-5-3 0 16,-4 0-1-16,-5-3 0 15,-7-2 2-15,-8 0 0 0,-6-1 0 16,-10 1 2-16,-8 0-1 16,-6-3-1-16,-3 8 1 15,-6-3-1-15,-3 3-3 16,-6 0 2-16,-3 3-1 15,-6 2 0-15,-6-2 2 16,-3-3 2-16,-9-3-1 16,-5-2-1-16,-7 2-2 15,-6-7 1-15,-5 4 1 16,-7-1 2-16,-8 7-3 16,-4 0 0-16,-5 10-1 15,-7 6 0-15,-8 5 2 16,-6 3 2-16,-6 2-3 0,-4 1-2 15,-5-6 2-15,-6-5 0 16,-3 0 1 0,-6-8 2-16,-6-3-3 0,0-2-2 15,0-3 2-15,-3-3 0 16,3 3 5-16,3 5 2 16,3 3-2-16,0 3-3 15,0 5 0-15,0 2-1 16,0 1-3-16,-3 2 2 15,6 3-1-15,-3-6-2 16,-3-2 3-16,-3-3 0 16,3-2 1-16,0-6 0 15,-3-5-3-15,12 0 0 0,12-2 2 16,6-1 0-16,15 0-4 16,11 3 1-16,16 6-3 15,14 4 2-15,15 6-26 16,12 3-53-1,12 7 4-15</inkml:trace>
  <inkml:trace contextRef="#ctx0" brushRef="#br0" timeOffset="26830.4036">14658 14661 180 0,'0'-16'68'0,"0"16"-52"0,0 0 12 0,0 0 3 16,-3 5-3-16,-2 3 1 15,-1 0-12-15,0 2-3 16,0 4-8-16,3-1 3 0,0 3 1 15,3 0-5-15,6 5-1 0,6 5-2 16,2 6 1-16,7 8-2 16,3 7 2-16,0 6-2 15,-3 3-1-15,0 7 1 16,-4 6 1-16,-2 0-1 16,-3-6 2-16,-3-4 0 15,-3-12 1-15,0-12 13 16,-3-17 6-16,-3-18 0 15,0-10 0-15,-3-17-12 16,-3-10-4-16,0-8-7 16,-6-8-1-16,-6-5 1 15,1-3 2-15,-4-2-1 16,0-1 2-16,3 9-2 0,3 2-1 16,3 5 3-16,6 0 2 15,6-2-4-15,9-3-1 16,12 3-2-16,6 5 0 15,6 3 0-15,2 15-2 16,4 14 3-16,6 13 0 16,-7 13-2-16,-2 8 0 15,-6 6 2-15,-3 7 2 16,-7 1-2-16,-5 2 0 16,-3 2-1-16,-6 1 0 15,-9-6-3-15,-6-2-1 16,-6-8 0-16,-8-6 2 15,-4-4 2-15,-3-6 3 16,0 0-2-16,0 0 0 16,1 2 1-16,-7 1 0 0,6-1-16 15,3 1-4-15,7-1-14 16,5-2-4-16,9-2-35 16,12-6-15-16,12-8-9 15</inkml:trace>
  <inkml:trace contextRef="#ctx0" brushRef="#br0" timeOffset="27313.166">15224 15044 212 0,'-6'6'79'0,"0"4"-61"0,0 6 8 0,6-8 1 16,0 2-12-16,0 4-3 15,3-1-3-15,0 5-1 16,3 1-4-16,0 5-3 0,0 0 2 16,3-1-2-16,0 1-1 15,0-3 1-15,0-5-1 16,0-2 0-16,0-7 2 15,2-1 1-15,-2-6 1 16,0-6-5-16,-3-1 1 16,-3-7 2-16,-3-2 3 0,-6-2 7 15,-3-3 4-15,-3 0 3 16,1-3 3-16,-4-3-6 16,3 1 1-16,3-1-12 15,6 4-3-15,6 1-4 16,6 1-2-16,3 5 3 15,6 3 0-15,5 3-15 16,4 4-4-16,0 4-32 16,0 4-12-16,-4 4-52 15,1 7-28 1,-6-3 72-16</inkml:trace>
  <inkml:trace contextRef="#ctx0" brushRef="#br0" timeOffset="27519.6217">15700 15079 252 0,'-6'-3'96'0,"3"6"-75"0,-3 5 21 0,3-3 6 16,0 0-26-16,0 3-9 16,0 3-11-16,3 2-2 15,3 3 0-15,3 2 0 0,3 3 0 16,0 3 0-16,3-3 0 15,0-5-14-15,3-5-5 16,0-6-37-16,0-10-13 16,0-6-42-16</inkml:trace>
  <inkml:trace contextRef="#ctx0" brushRef="#br0" timeOffset="27729.3754">15691 14870 192 0,'-9'-16'74'0,"9"13"-58"0,-3 0 23 16,3 3 4-16,0 0-21 15,0 0-9-15,3 0-12 16,3 3-3-16,0 2 1 16,3 3-18-16,3 3-4 0,0 2-66 15,3 3-42-15,9 3 52 16</inkml:trace>
  <inkml:trace contextRef="#ctx0" brushRef="#br0" timeOffset="28346.8257">15956 15042 224 0,'-12'10'85'0,"6"1"-66"0,0-1 16 0,3-2 6 16,0 0-13-16,0 3-4 15,1-1-11-15,2 1-6 16,2 2-4-16,4 0-5 0,3 1 1 15,3-4 1-15,3 1 2 16,0-3-1-16,-3 0 2 16,-3-3-2-16,0-2-1 15,0-3-4-15,0 0 0 0,-3-3 2 16,-3-2 1-16,-3-6 1 16,0-2 2-16,-3-3-1 15,0-3 2-15,0 1 0 16,0-1 1-16,0 4 2 15,0-1 3-15,0 0 0 16,0 5 0-16,3 3-8 16,0 3 0-16,3 5-1 15,3 5 0-15,6 6 0 16,3 5 2-16,5 0-3 16,4 2 0-16,0 1-1 15,0-1 0-15,0-2 4 0,-1-3 1 16,-2 1-4-16,-3-4 1 15,-3-2 2-15,0-3 3 16,-3-2-2-16,-3-6 0 16,-3-2-1-16,-3 0-2 15,0-3 1-15,0-5 1 16,0-3-3-16,0-3 0 16,0 3 1-16,2 3 0 15,1 0-3-15,0 2 2 16,0 6-1-16,0 2-2 15,0 3 0-15,3 6 3 16,0 2 0-16,3 2 3 16,6 1-3-16,3 2-2 15,5 3-9-15,7 0-3 16,0-3-12-16,0-2-3 16,-4-6-15-16,-2-5-4 0,-3-3-31 15,0-2-38 1,-3 0 36-16</inkml:trace>
  <inkml:trace contextRef="#ctx0" brushRef="#br0" timeOffset="29096.7218">16763 14994 244 0,'-24'0'90'0,"9"0"-70"0,-6 3 13 15,12-1 1-15,-5 1-14 16,-1 2-1-16,-3 3-11 15,0 5-3-15,0 3-3 0,6 5-4 0,6 1 1 16,6-1-1-16,9 0 0 16,6 0 0-16,6-5 0 15,6-3 2-15,-1-2 2 16,4-6-3 0,-9-5 0-16,-3 0 3 0,3-3 1 15,3-5-1-15,-10 1 1 16,-2-1 7-16,-6-8 3 15,-3 2-2-15,-9-4-1 16,3 2-4-16,-9-2-1 16,-8-1-3-16,2 3 1 15,0 8-4-15,6 6 0 16,3 4-1-16,9 9-2 0,9 2 0 16,6-2 3-16,-3-3 0 15,23 5 1-15,-5-3-3 16,15 1 2-16,11 0 3 15,-8-6 1-15,-6-3 3 16,-15-2 3-16,-4 0 0 16,-2-2 2-16,-3-6 0 15,-9 0 3-15,0 3-7 16,-9-6-2-16,0 0-3 16,-3-2-2-16,0 3-2 15,0-6 1-15,0 3-4 16,3 5 1-16,0 2 2 15,6 6 1-15,-3 0-2 0,6 11 2 16,0-3-4-16,9 10-1 16,-3-4 5-16,8 4 5 15,-2-2-2-15,6 3 1 16,-6-4-3-16,3 1-1 16,-4-2 3-16,1-4 1 15,-3-2 1-15,-3-8 0 16,-3 0-2-16,-6-8-2 15,0 3 3-15,-12-11 0 16,0 3-4-16,-9-14 1 16,0 6 0-16,0-5 0 15,3 2-3-15,3 0 2 16,1 5-12-16,13 1-7 16,-2 2-18-16,27-2-8 0,-6 2-53 15,24-3-66 1,-10 3 46-16</inkml:trace>
  <inkml:trace contextRef="#ctx0" brushRef="#br0" timeOffset="30329.4644">17736 15065 212 0,'12'-21'82'15,"-9"16"-64"-15,-3 0 29 0,0 5 9 0,-3 0-14 16,0 0-3-16,-3 2-17 15,0 4-4-15,0 2-10 16,0 2-3-16,3 1 1 0,3-1 10 16,3-2 7-16,3-3-1 15,3 1-1-15,0-4-5 16,0 1-2-16,0-3-6 16,0 0 0-16,-3 0-3 15,0 0 0-15,-3 0-3 16,-3 0 1-16,0 0-2 15,0 0-1-15,3 3-2 0,0 2 1 16,0 0-1-16,3 1 0 16,0-1 2-16,3 3 0 15,2 0 0-15,1 2 0 16,3 1-3-16,6-3 2 16,3-3 1-16,3-5 2 15,2-5-3-15,4-6 0 16,9-5-6-16,0-7 0 15,-4-9 1-15,-2-13 3 16,-9-5 4-16,-9-3 2 16,-9 2-1-16,-9 4 1 15,-9 4-2-15,-6 6 2 16,0 6-4-16,-3 4-2 16,3 9-1-16,0 10 3 0,3 8-2 15,3 5 1 1,3 0-3-16,6 14 1 0,6 7 2 15,3 11 3-15,9 6-2 16,3 2-2-16,6 0-1 16,3-3 3-16,2-2 0 15,4-9 1-15,-3-4 0 16,0-6 2-16,-1-10-1 16,1-9-1-16,-3-7 1 15,-3-8 1-15,-4-8-3 16,-5-1 0-16,-6-1 1 15,-3-1 2-15,-3 3-1 16,-6 2 2-16,0 3-4 0,-3 6 0 16,0 4-1-16,-3 4-2 15,3 4 3-15,0 6 0 16,3 3-2-16,3 2 2 16,9 3 1-16,6 0 0 15,9 0-3-15,8-3 0 16,4 0 2-16,3-8 2 15,-4-2 0-15,-2-6 2 16,-6-2-4-16,-3 0 0 16,-9-3 3-16,-6 0 3 15,-4 0-2-15,-2 0 0 16,0 0-3-16,-3 3-3 16,6 5-3-16,3 5 3 15,0 6 2-15,3 7-2 16,3 9 0-16,0 5 2 15,0 5 2-15,-4 0-2 16,1 5 0-16,-3 0 1 16,0-2 2-16,-3-8-19 15,-6-6-8-15,-3-5-47 16,-9-7-21-16,-12-12-48 16</inkml:trace>
  <inkml:trace contextRef="#ctx0" brushRef="#br0" timeOffset="30536.4743">17492 14735 304 0,'3'-11'112'0,"9"11"-87"0,-6-3 9 0,0 3-1 16,0 0-23-16,3 3-5 16,0 2-55-16,0 3-24 15,3 6-55-15,2 4-24 16</inkml:trace>
  <inkml:trace contextRef="#ctx0" brushRef="#br0" timeOffset="31479.9698">19739 14825 244 0,'-6'-16'90'0,"4"13"-70"0,-4-2 19 0,3 5 5 16,-3 0-3-16,0 0 0 15,0 0-7-15,0 0-4 16,-3 2-16-16,3 1-7 0,3 5 0 16,3 3-4-16,3 4 0 15,3 4-3-15,6 7-3 0,6 4 2 16,2 1 2-1,1 1 0-15,0-5-1 0,-3-4 1 16,-3-4-1-16,-3-1 0 16,-3-10 2-16,-3-5-1 15,-6-8-1-15,-3-11 3 16,-3 0 2-16,-3-5-4 16,-3-6-1-16,0 3 0 15,0 1 0-15,3 2 0 16,0 5 0-16,3 2-3 15,3 1 0-15,3 3-1 16,6 2 3-16,3 2 0 16,3 1 3-16,3 0-3 15,6 2 0-15,3 3-1 16,2 8 0-16,4 5 0 0,-3 6 0 16,0 5 2-16,-3 2 0 15,-4 3 0-15,-2 0 0 16,-3-5 0-16,-3-3 2 15,0-2-1-15,0-3-1 16,0-8 3-16,0-6 2 16,-3-4-2-16,0-9-2 15,-4-7 0-15,-2-4-1 16,-3-4 2-16,0-1 1 16,0 1-4-16,-3 5 1 15,0 2-2-15,3 3 0 16,0 3 2-16,0 3 0 15,3 2-3-15,3 2 2 0,3 1-1 16,6 2 0-16,6 1 0 16,3 2 0-16,0 5 0 15,0 8 0-15,-4 6 2 16,1 2 0-16,-3 0-18 16,0 0-5-16,0 0-18 15,0-5-4-15,2-2-36 16,-2-9-13-16,3-2-14 15</inkml:trace>
  <inkml:trace contextRef="#ctx0" brushRef="#br0" timeOffset="31845.9886">20513 14883 280 0,'-15'-11'104'0,"10"9"-81"0,-7-1 16 0,9 3 3 15,0 0-19-15,-3 3-4 16,0 2-12-16,0 5-5 16,0 6-1-16,3 3-4 0,3 5 2 15,3 2-1-15,3 1 0 16,6-4 2-16,3-1 2 16,5-1-1-16,4-8-1 15,3-5 1-15,0-8 1 16,-3-8 1-16,-4-5 1 15,-2-8-2-15,-6-1 1 0,-9-1-2 16,-6-4-1-16,-9-2 1 16,-3 3 1-16,-2 2-3 15,-1 5 0-15,3 6-17 16,6 2-5-16,3 6-44 16,9 2-17-16,9 6-38 15</inkml:trace>
  <inkml:trace contextRef="#ctx0" brushRef="#br0" timeOffset="32312.7426">20793 14798 208 0,'-12'0'77'0,"12"3"-60"0,-3 2 28 0,3-5 11 15,0 0-14-15,0 5-1 16,3 1-18-16,0-1-4 15,3 3-11-15,3 0-5 0,0 5-2 16,3 3-1-16,0 5 2 16,0 0-1-16,3 0 2 15,0 1-2-15,-4-7 2 16,1-1-2-16,3-6 2 16,0-6-2-16,-3-2 2 15,0-5-2-15,-3-6 2 16,-3-2 0-16,-3-3 1 15,-3-2-7-15,-3-3 0 0,0-1 1 16,-3 4 3-16,0 2 0 16,3 0 2-16,0 3-4 15,3 2 0-15,6 1-1 16,3 2 0-16,6 3 2 16,3 2 0-16,2 3-3 15,1 3 2-15,3 5 1 16,0 5 0-16,-3 8 0 15,-3 3 0-15,-4 2 0 16,-2-2 2-16,3 0-6 16,-6-6-1-16,0-4-40 15,0-4-15-15,3-2-78 16</inkml:trace>
  <inkml:trace contextRef="#ctx0" brushRef="#br0" timeOffset="32860.2809">21516 14788 220 0,'-11'-16'82'0,"11"16"-64"0,-3-8 29 0,3 8 7 16,0-3-15-16,0 0-5 15,-3-2-15-15,0 0-5 16,-3 0-8-16,0 2-4 0,-6 3-1 15,0 0-4-15,-6 8 2 16,-6 8 1-16,3 5 0 0,7 3-3 16,5 0 2-16,6-1 1 15,6-7 2-15,0-3 1 16,11 1 1-16,-2-4 2 16,12-7 1-16,-3 0 1 15,3-9 0-15,-3 4 7 16,-4-6 2-16,-2 0 0 15,-3-3 0-15,-3 3-5 16,-6-2 0-16,0 2-7 16,-6 2-1-16,-3 1-4 15,3 5-1-15,0 0-4 16,6 11 1-16,9 10 0 16,6 8-1-16,3 5 1 0,6 3 3 15,5 0-5-15,-2-7 2 16,-6-4-3-16,6 6 2 15,-6-6 1-15,-10 9 2 16,1-9 3-16,-21 6 2 16,-14 5-4-16,-10-5 1 15,-12-9-2-15,0-7 0 16,1-8 2-16,5-2 0 16,9-12-27-16,12 1-11 15,15-8-32-15,15-3-13 16,12-5-42-1,9-3-23-15,2-3 75 16</inkml:trace>
  <inkml:trace contextRef="#ctx0" brushRef="#br0" timeOffset="33645.8447">21883 14769 252 0,'-3'-11'96'0,"3"11"-75"0,0-7 17 15,0 7 1-15,3-3-12 16,0 0-1-16,0 1-15 16,-1-1-4-16,7 3-5 15,0 0-2-15,6 0 1 0,-3 0-1 16,6-3 0-16,-3 1 2 0,0-4 3 16,0 4-2-1,-3-6 0-15,-1 2 3 0,-5-7 3 16,0 3-2-16,-12-4-2 15,0 1-5-15,-8 3 0 16,2-1 0-16,-9 11 0 16,3 0-3-16,-9 11 0 15,6-3-1-15,6 7 3 16,1-1 0-16,14 7 1 16,0-3-3-16,20 6 0 15,-2-3 2-15,21-2 0 16,-9-6 5-16,11-8 5 15,-5-2 1-15,6-8 4 16,-6-1-1-16,-4-4 0 16,-2 2 6-16,-9-5 2 0,-6-1-6 15,-9-1-4-15,0 1-6 16,-9-4-4 0,0 2 0-16,-6-3-1 0,3 4-3 15,0 4 0-15,3 0-1 16,3 9 3-16,0-1-2 15,6 11-1-15,0-3 0 16,12 9 3-16,-3-4 0 16,5 9 1-16,-2-3-3 15,6 2 0-15,-6-2 4 16,0 0 3-16,-3-3-1 16,0-5 0-16,-1-3 1 15,1-7 2-15,-3 2-5 0,-3-11-1 16,0 3 0-16,-3-10 2 15,0 2-1-15,-3-11-1 16,0 3-2-16,0-2 1 16,-3 2 1-16,9 3 0 15,-6 0-3-15,6 8 2 16,0 2-4-16,6 8 1 16,-4 1 0-16,7 10 2 15,-3 0-1-15,6 5 1 16,-3-3-7-16,0 6-2 15,-3-5-16-15,2-1-8 16,-2-2-36-16,0-2-17 16,-3-1-47-16</inkml:trace>
  <inkml:trace contextRef="#ctx0" brushRef="#br0" timeOffset="33913.1536">22826 14475 312 0,'-15'-18'115'0,"15"18"-89"0,-12-8 8 16,12 8-1-16,0 0-17 16,0 0-1-16,0 0-7 15,0 0-3-15,6 8-2 16,-3 0-5-16,3 13-1 0,0-3 2 16,3 12 2-16,3-7 0 15,3 6 2-15,-3-2-2 0,6-1 2 16,-3-4-2-1,2-9 2-15,-5 0-7 0,6-13 1 16,-6 0-30-16,-3-16-11 16,0 3-65-1,-9-16-65-15,0 5 54 16</inkml:trace>
  <inkml:trace contextRef="#ctx0" brushRef="#br0" timeOffset="34047.7937">22930 14407 168 0,'9'-14'66'0,"-9"14"-52"0,24-8 12 0,-18 8 1 16,6-2-18-16,-3-1-6 0,0-2-61 15,0 0-26-15,-3 5 14 16,0 0 10 0</inkml:trace>
  <inkml:trace contextRef="#ctx0" brushRef="#br0" timeOffset="34412.8178">23377 14504 232 0,'21'-13'88'0,"-21"13"-69"0,9-16 35 16,-9 16 10-16,0-8-13 16,0 3-3-16,0-5-14 15,-3-1-6-15,-6-2-16 16,0 2-3-16,0 3-2 0,0 3-6 15,-9 5 0-15,3 0-3 0,-3 16 0 16,3-3 0-16,-2 16 0 16,8-5-3-16,6 8 1 15,3-6 2-15,12 6 3 16,2-3 4-16,13-3 4 16,-6-4-2-16,15-9 1 15,-6-3-5-15,8-10 0 16,-11 0-17-16,3-13-5 15,-9 3-44-15,-12-4-17 16,2 4-62 0</inkml:trace>
  <inkml:trace contextRef="#ctx0" brushRef="#br0" timeOffset="34663.1498">22835 14023 304 0,'-6'-11'115'0,"6"11"-89"0,15-2-8 0,-12 2-9 16,9 0-16-16,-3 0-3 16,9-3-67-16,-3 0-31 15,5 3 4-15,-2 0 6 16</inkml:trace>
  <inkml:trace contextRef="#ctx0" brushRef="#br0" timeOffset="48610.3885">14426 16129 208 0,'-6'-19'79'0,"6"14"-61"0,0 5 32 16,0 0 13-16,0 0-29 15,-3 0-10-15,0 0-13 16,0-2-3-16,0 2-5 16,-3 2-2-16,1 6 2 0,-4 3-2 15,-6 5 2-15,-6 2-2 16,-6 14 2-16,0 0-4 16,0 2 0-16,4-2-1 15,2 0 0-15,3-6 4 16,9-2 1-16,3-8-1 15,6 2 1-15,9-10-2 16,6 3-1-16,9-9 3 0,3-4 0 16,5-4-1-16,4 1-2 15,3-3 1-15,-1 3 1 16,1 2-3-16,-3 1 0 16,-3 2 1-16,-7 2 0 15,-5 6 0-15,-6 0 2 16,-6 0 1-16,-9 3 1 15,-9 5-5-15,-6-3 1 16,-3 0 0-16,0-2 2 16,4 2-3-16,2 0 0 15,3-5-1-15,6-3-2 16,3-5 3-16,9-2 0 16,9-4-2-16,2-2 2 0,7-2-1 15,3-3 0-15,3-3 4 16,-1-3 1-16,-2-5-1 15,-3 6-2-15,-3-3 1 16,-6 2-1-16,-6-2 2 16,-7 0 1-16,-2-3-1 15,-6 8 1-15,-5 3-4 16,-1 2-2-16,-3 6-1 16,0 5 3-16,0 13-2 15,0 3 1-15,3 5 0 16,3 0 0-16,3 3 0 15,6 0 0-15,9-3 0 16,6-5 0-16,6-3 0 0,2 1 0 16,7-14 4-16,3 0 3 15,3-14 2-15,-4 1 1 16,1-3 0-16,-6-5 2 16,-6-3 4-16,-6-2 1 15,-7 2-4-15,-5 0-1 16,-6 3-6-16,-3 2-3 15,-3 6-3-15,0 5-1 16,4 8-1-16,-1 6 3 16,3 7-2-16,5 3 1 15,7 2 0-15,3 1-2 16,6 7 0-16,3-2 3 16,3 0 0-16,2-3 1 0,1 0 0 15,0-5 0 1,0-5 0-16,-3-3 2 0,-1-8 1 15,-2-14 1-15,-6 1-2 16,-6-3 1-16,-6-5-2 16,-9-5-1-16,-3-9 1 15,-6 6 1-15,-3 0-1 16,0 3-1-16,0-1-2 16,1 9 1-16,5-1 1 15,0 6 2-15,6 2-6 16,6 1-1-16,3 4-1 15,3-2 4-15,5 6 1 16,4-1 1-16,3 3-3 16,6 0 0-16,3 3 4 15,2-1 3-15,1 6-3 0,0-2-1 16,-3-6 0-16,-4 0 2 16,1 0-1-16,-6-8 2 15,-6-3-2-15,-6 1 2 16,-6-1-2-16,-6 3 2 15,-9 0-2-15,-6 3-1 16,-6 5-2-16,1 5 1 16,-1 8-4-16,0 8 1 15,6 9 2-15,3 4 1 16,6 0-4-16,9 1-1 16,9-6 3-16,9-5 3 15,6-6-1-15,6-5 0 0,5-2 1 16,-2-8 2-16,0-6-1 15,0-8-1-15,-7 4 1 16,-2-12-1-16,-3 3 2 16,-6-5 1-16,-6 0-1 15,-3 0 1-15,-6 2-2 16,-3 1 2-16,0 2-2 16,-3 2-1-16,0 4-2 15,0 5 1-15,3 2-1 16,0 3 0-16,3 5 0 15,3 6-2-15,3 5 3 16,3 2 0-16,6 6-2 16,3 0 2-16,-1-3 1 0,1 0 2 15,0-2-1-15,-3-6-1 16,-3-2 3-16,-3-6 0 16,-3-5-1-16,-3-5 1 15,-3-6-7-15,0-10 1 16,-3-3 5-16,-3-10 4 15,0 2-8-15,0-3 0 16,-3 4 0-16,3 2 3 16,0 5-2-16,0 3 0 15,3 2-1-15,0 6-2 16,3 2 0-16,3 3 3 16,3 3-18-16,3 2-4 15,6 1-40-15,6 2-14 0,3 0-46 16</inkml:trace>
  <inkml:trace contextRef="#ctx0" brushRef="#br0" timeOffset="48851.9975">16188 16007 212 0,'-20'-8'82'0,"14"8"-64"0,-3 0 26 16,3 3 9-16,-3 0-23 15,0-1-6-15,0 6-15 16,0-2-4-16,3 7-3 16,3 0-4-16,3 11-1 0,6 2 2 0,6 3 2 15,3 3 0-15,3-3-1 16,3-5-2-16,-1-5-1 16,-2-9-36-16,0-7-16 15,-3-9-52 1,-3-4-32-16,-3-6 62 15</inkml:trace>
  <inkml:trace contextRef="#ctx0" brushRef="#br0" timeOffset="48999.6035">16126 15767 216 0,'-15'-19'82'0,"6"11"-64"0,0 5 0 0,6 3-6 16,3-2-8-16,0-1-3 15,3-2-22-15,3 5-9 0,3-5-60 16,6 2-26-16</inkml:trace>
  <inkml:trace contextRef="#ctx0" brushRef="#br0" timeOffset="49893.716">16331 15642 232 0,'-3'0'88'0,"3"0"-69"0,-3 5 8 16,3-2 1-16,0 5-13 16,0 3-3-16,3 7-5 15,0 9-2-15,3 10-3 16,3 8-4-16,3 2 1 0,3 1 1 0,3-3 2 16,0 8-6-16,5-8-1 15,7-6 2-15,-3-7 3 16,0-5 5-16,-6-6 2 15,-3-11-6-15,-7-7-2 16,-2-6-14-16,-9-2-5 16,-6-8-7-16,-8 5-1 15,-7-5 10-15,0 2 8 16,-3 1 5-16,3-1 3 16,6 3 1-16,3 0 3 15,3 0 19-15,9 0 8 16,9 0 1-16,3 0 0 15,6-2-11-15,6 4-1 16,3-4-7-16,0-1-1 0,2 1-6 16,-2-1-1-16,0 3-1 15,-3 0-2-15,-3 6 1 16,-4 2-1-16,-2 5 0 16,-6 5 2-16,-3 4-1 15,-3-4-1-15,-3 11 1 16,0-2-1-16,0 5 0 15,3-3 0-15,6 0 0 16,3-5 0-16,6-3 0 16,6-5 0-16,2-8-3 15,4-5 2-15,0 0 1 0,-6-6 2 16,-3-2 8 0,-7-3 3-16,-5-3 0 0,-3 1 0 15,-6 2-3-15,0 0-1 16,-3 3-3-16,0 2 1 15,0 11-6-15,3 0-1 16,0 6-2-16,6 2 0 16,3 5 0-16,3 5-2 15,6 6 3-15,3 5 0 16,0 11-2-16,0 8 2 16,-1 2 1-16,-2 3 2 15,-3 0-8-15,-6-3-3 16,-3 8 0-16,-6-8 0 0,-3-2 3 15,-6-8 2-15,-3-9-5 16,-3-9 1-16,-2-4 4 16,-1-7 4-16,-6-11 1 15,0-8-1-15,3-13-2 16,0-6 1-16,6 1-1 16,4-6-2-16,5 5-2 15,3-4 1 1,6-1-2-16,6-2 0 0,8 2-25 15,10 0-9-15,6-2-54 16,9-1-46 0,2 4 53-16</inkml:trace>
  <inkml:trace contextRef="#ctx0" brushRef="#br0" timeOffset="50999.477">13319 14901 224 0,'-12'-16'85'0,"9"14"-66"0,-6 2 14 0,0 2 4 16,-3 4-6-16,-6 2-1 15,-2 2-12-15,-7 6-6 16,0 5-7-16,-3 6-2 0,4 2 1 16,-4 5-2-16,3 3 1 15,3 3-2-15,3 2 2 16,6 3-4-16,9 3-2 15,9 0 2-15,9-3 0 16,6-6 7-16,12-4 6 16,6-6 3-16,5-8 3 0,4-8-4 15,6-8 2-15,-4-7-7 16,1-9-1-16,-6-5-2 16,-4-5-1-16,-5-3-10 15,-9 1-4-15,-9 1-31 16,-9 9-11-16,-6 10-38 15,0 9-16-15,0-1-8 16</inkml:trace>
  <inkml:trace contextRef="#ctx0" brushRef="#br0" timeOffset="51427.5839">13950 14793 240 0,'9'-11'90'0,"-6"9"-70"0,0-4 24 0,-3 6 4 16,-3 0-10-16,0 0-2 15,-6 3-16-15,-3 0-5 16,-9-1-9-16,-3 4-2 0,-2-1 2 15,-4 3-3-15,0 2-2 16,0 4 0-16,-2 4-1 16,2 3 0-16,0 3 0 0,3 0-3 15,6 0 2-15,4 0-1 16,2 2-2-16,6 0 3 16,3 4 0-16,3 1 1 15,6 4 0 1,3 4-3-16,3 6 0 0,3 0 4 15,0-2 1-15,2-6-9 16,-2-8-3-16,-3-8-26 16,0-5-9-16,-6-8-61 15,-3-3-59 1,-6-8 56-16</inkml:trace>
  <inkml:trace contextRef="#ctx0" brushRef="#br0" timeOffset="51616.1149">13527 15259 280 0,'-6'-19'104'0,"6"16"-81"0,0 3 23 0,0 0 5 16,3 0-16-16,3 0-5 16,6-2-17-16,6-1-9 15,6 0-2-15,12-2-2 0,5 0 0 16,10-3-64-16,5-5-29 15,7-8-50 1</inkml:trace>
  <inkml:trace contextRef="#ctx0" brushRef="#br0" timeOffset="52797.9635">17647 15872 252 0,'-9'-21'93'0,"3"21"-72"0,-6 0 22 0,6 0 8 15,-3 8-16-15,0 0-3 16,-3 3-14-16,3-1-4 15,1 3-8-15,5 3-6 0,3 3-3 16,3-1 2-16,5 1 0 16,4 2-6-16,0-8 0 15,3 1-41-15,0-1-18 16,-3-3-70-16</inkml:trace>
  <inkml:trace contextRef="#ctx0" brushRef="#br0" timeOffset="52978.4836">17605 15669 244 0,'-24'-14'93'0,"18"12"-72"0,-5-4 9 16,8 1-1-16,0 5-17 15,3 0-7-15,-3 0-19 16,3 0-8-16,0 0-93 15,6 0-41-15</inkml:trace>
  <inkml:trace contextRef="#ctx0" brushRef="#br0" timeOffset="53343.8944">17971 15737 264 0,'-20'3'101'0,"5"2"-78"0,-9 3 22 0,15-2 4 16,-3 2-20-16,0 2-5 16,0 1-13-16,0-3-3 15,3 2-4-15,3-4-3 0,6 4 0 16,6-2-6-16,6 0-1 16,9-3 3-16,6 1 3 0,3-4-1 15,2 6-2-15,-2 0 4 16,0 3 1-16,-9-1 0 15,-6 3-2-15,-6 3 1 16,-9 0-1-16,-6 0 2 16,-3 0 1-16,-3 2-1 15,-3-4-2-15,0-4-2 16,0 4 1-16,6-7-19 16,6-1-57-1,9-6-8-15,3 0-41 16</inkml:trace>
  <inkml:trace contextRef="#ctx0" brushRef="#br0" timeOffset="53580.2878">18623 15774 236 0,'-21'6'90'0,"12"-1"-70"0,-5 6 32 0,11-6 9 15,-3 0-22-15,3 1-10 16,0 4-17-16,3 1-8 16,6 2-3-16,3 3-1 0,0 5 2 15,2 3-1-15,-2 2-1 16,0 1 1-16,0 2-1 16,0-5-51-16,0-9-23 15,3-9-61-15</inkml:trace>
  <inkml:trace contextRef="#ctx0" brushRef="#br0" timeOffset="53775.0179">18564 15531 184 0,'0'5'71'0,"3"-2"-55"0,0 2 17 16,0-5 5-16,3 8-16 15,0-2-4-15,-1-1-14 16,4 0-2-16,3 0-57 16,3 3-23-16,3-2-14 0,6 2-2 15</inkml:trace>
  <inkml:trace contextRef="#ctx0" brushRef="#br0" timeOffset="54133.3263">18909 15745 220 0,'-9'22'82'0,"6"-9"-64"0,0 3 22 0,3-8 4 16,0 0-18-16,3 5-7 15,3 5-11-15,0 1-4 16,0-1-2-16,3 3-2 0,0-2 1 16,-3-3-1-16,3-3 2 15,0-5-1-15,-3-3-1 0,2-5 1 16,1-2 1-16,-3-9 1 15,0 3 1-15,-3-5 4 16,-3 0 3-16,0-3-2 16,0 0 0-16,0 0-8 15,0 0 0-15,3 8-3 16,3 0 0-16,3-2 0 16,3 10 0-16,6 0 2 15,3 8 2-15,3 2-3 16,2 3-2-16,1 6 2 15,3 2 2-15,3-2-20 16,-4-1-7-16,1-2-108 16</inkml:trace>
  <inkml:trace contextRef="#ctx0" brushRef="#br0" timeOffset="55485.2473">19742 15550 252 0,'21'-27'93'0,"-12"11"-72"0,-6-5 20 15,-3 10 7-15,-3-2-8 16,-6-3-1-16,-3 1-14 15,-8 1-2-15,-7 1-14 16,-6 5-5-16,-3 3-3 0,4 5-1 16,-1 2 2-16,9 6-3 15,6 6-2-15,6 4-1 0,6 11 0 16,9 0 3-16,9 8 0 16,12 8 1-16,6 8 0 15,5 6-3-15,1 4 0 16,-3-2-1-16,-6-6 3 15,-4-4-13-15,-5-9-4 16,-3-2 1-16,-6-16 2 16,-3-6-7-16,-6-10-3 15,-9-11 9-15,-6-7 4 16,-3-9-6-16,-5-5 0 16,-1-2 2-16,3 7 2 15,0 4 6-15,6 4 3 16,3 6 3-16,3-1 1 15,3 6 7-15,6 0 6 0,6 8 7 16,9-2 3-16,6-1 6 16,9-2 3-16,3-3-11 15,5-8-2-15,4-6-8 16,3-4-4-16,-1-6-3 16,-2-5 0-16,-6 3-2 15,-10-1 2-15,-5 1 0 16,-12 2 3-16,-9 3-3 15,-3 2-2-15,-6 6 0 16,-3 5-1-16,1 5-3 16,2 6 0-16,0 5-1 15,3 5 0-15,6 3 3 0,3 8 0 16,6 2-4-16,6 3 1 16,2 3 2-16,4 2 3 15,3-2 0-15,0-3-1 16,3-2 1-16,-1-6-1 15,1-5 2-15,0-8 1 16,-3-6 1-16,0-7 0 16,-1-8-2-16,-2-3-2 15,-3-5 5-15,-3 2 1 16,-6-2-2-16,-3 3-1 16,-3 2 1-16,-3 5 2 15,-3 3-5-15,0 3-1 16,-3 5 0-16,3 8 0 15,0-3 0-15,3 3 0 0,3 0-5 16,3 3 1-16,3 2 2 16,3 0 3-16,3 0 0 15,3 1-1-15,5-4 1 16,-2-2-1-16,0 0 2 16,0-3 1-16,0-2-1 15,0-3-2-15,-1-5 1 16,-2-1-1-16,0-4 0 15,-3-1 0-15,-3 1 0 16,-3-4 2-16,-3 1 1 16,-3-3 3-16,0 3-3 15,-3 2 0-15,0 1-3 16,3 2-1-16,0 5 1 0,3 3 0 16,0 0-3-16,2 3 2 15,4-3 1-15,3 5 0 16,-3 1-3-16,3-4 2 15,-3 3 1 1,0 1 0-16,-3-1 0 0,0 0 2 16,-3 1-1-16,0-1 2 15,0 0-4-15,3-2-2 16,-1 0 4-16,1-3 1 16,3-3-20-16,0-2-10 15,0-3-33-15,0-3-11 16,-3 0-39-1,0 4-35-15,-3 4 60 16</inkml:trace>
  <inkml:trace contextRef="#ctx0" brushRef="#br0" timeOffset="56326.4691">20882 15838 200 0,'12'0'74'0,"-6"0"-58"0,6 0 23 0,-3-3 7 15,3-2-17-15,3-3-4 16,3-2-6-16,3-6-1 16,-4 0-9-16,1-3 1 0,-6 3 3 15,-3-2-1-15,-6 5 3 16,-9-1-4-16,-6 4-1 16,-6 2-6-16,-5 8-1 15,-4 5-6-15,3 8 0 16,0 6 1-16,6 2 1 15,6 8-2-15,9-2 0 16,9-4 2-16,9-4 2 16,12-1-2-16,12-7 0 15,5-8 3-15,7-6 1 0,3-8-1 16,2-7 1-16,-5-1-2 16,-10-2-1-16,-5 0 5 15,-12-3 4-15,-9 6 1 16,-6-1 4-16,-6 3-7 15,-6 3-2-15,-3 3-3 16,0 2 1-16,3 2-7 16,0 4-1-16,3 4 2 15,0 4 1-15,3 2-3 16,0 2 1-16,6 1 4 16,3 2 2-16,3 0-3 0,5 0-1 15,7 1 1-15,6-4 0 16,0-2 1-16,-1 0 0 15,-2-5 2 1,-3-3 1-16,-3-3-1 0,-3-2-2 16,-3-3 1-16,-4-3 1 15,-2-2-1-15,-3 0-1 16,-3-3 3-16,-3 0 0 16,0 0-4-16,0 3-1 15,0 0-2-15,0 2 0 16,3 3 3-16,0 3 2 15,3 5 0-15,6 5-1 16,3 3-4-16,5 5-2 16,4 3 3-16,12 3 3 0,-3-1-23 15,2-2-12-15,1-8-31 16,-9-3-11-16,-6-5-45 16</inkml:trace>
  <inkml:trace contextRef="#ctx0" brushRef="#br0" timeOffset="56809.2388">22150 15486 224 0,'-8'-11'85'0,"8"11"-66"0,-3 0 25 16,3 3 7-16,-3-3-15 16,0 0-4-16,-3 3-14 15,3-1-4-15,-3 4-8 0,-3 2-4 0,0 2 1 16,0 6-4-16,0 0 0 15,3 5-1-15,3 0-2 16,3 0 3-16,6 3 0 16,3 0 1-16,6-3 0 15,9-2-3-15,8-6 2 16,7-5 1-16,6-8 2 16,-1-3 1-16,4-5 3 15,-3-5-3-15,-7-3-2 16,-2-5 0-16,-6-3 1 15,-6-5 1-15,-6-3 1 16,-7-2-2-16,-5 0-2 16,-6 5 1-16,-3 7-1 0,-6 9-3 15,-2 8 0-15,-4 8-1 16,0 7 3-16,0 9-2 16,6 2 1-16,6 0 2 15,12 3 0-15,6-6 6 16,6 3 6-16,8-7-6 15,7-4-3-15,6-4 0 16,2-4 0-16,-2-2-17 16,0-2-7-16,-9-6-59 15,-4-8-24-15,-8-13-20 16</inkml:trace>
  <inkml:trace contextRef="#ctx0" brushRef="#br0" timeOffset="57301.0019">23076 15235 192 0,'15'-14'74'0,"-15"12"-58"0,-3-3 31 0,-3 2 12 16,3 0-17-16,-9 1-4 15,-6 2-13-15,-5 0-6 16,-4 2-11-16,-3 4-3 0,0 4 1 16,0 6-3-16,1 5 0 0,14 3-1 15,0 5-2-15,15 3 3 16,12 2 0-16,6 1 1 16,9-4 0-16,5-4 0 15,4-9 0-15,0-4 4 16,-1-9 5-1,-2-10 2-15,0-11 0 0,-6-16-1 16,-4-16-1-16,-5-5-5 16,-6-5-3-16,-6-13-2 15,-6-17 0-15,-6-4-4 16,-3 28-2-16,0 11 2 16,-3 1 0-16,4 9-2 15,-1 14 2-15,-3 5-6 0,6 22-3 16,0-1 6-16,3 37 1 15,0-5-2-15,15 27 1 16,12 21 2-16,8 2 3 16,10 3-7-16,-3-10-3 15,-7-12-26-15,-5-7-12 16,-15-5-108 0</inkml:trace>
  <inkml:trace contextRef="#ctx0" brushRef="#br0" timeOffset="58293.0002">14447 16870 272 0,'-9'-19'101'0,"6"11"-78"0,-3 6 15 16,3 2 4-16,0-3-12 15,0 3 0-15,0 0-17 16,0 3-6-16,3-1-4 16,0 9-3-16,3-3 3 0,3 5-4 15,6 8 0-15,3-2 1 16,3 13 0-16,6 2-3 16,3 6 2-16,-1 2 1 15,4 3 2-15,-3-3-1 16,0-2-1-16,-4-11-8 15,-2-8-5-15,-6-13 9 0,-3-8 4 16,-6-8 1-16,-6-5 2 16,-9-8 2-16,-3-6 4 15,-3-2-2-15,0 3 1 16,4 7-5-16,2-2 0 16,0 8-3-16,6 0-1 15,3 2-1-15,6 3-2 16,6 0 0-16,5 0 3 15,10-2 0-15,3 7 1 16,0-2 0-16,3-1 2 16,-1 6-3-16,1 11-2 15,-3 5-3-15,-9 8 1 16,-9 8-6-16,-7-3-3 0,-8 5 5 16,-2-2 3-16,-4-6 4 15,0-7 3-15,0-6 0 16,-3-2-1-16,6-11-6 15,0-6-4-15,0-2-36 16,3-2-15-16,0-3-62 16</inkml:trace>
  <inkml:trace contextRef="#ctx0" brushRef="#br0" timeOffset="58859.4906">15054 17031 228 0,'15'-21'88'0,"-12"16"-69"0,3-1 28 0,-3 4 8 16,-3 2-14 0,0 0-1-16,-3 2-17 0,0 9-6 15,-3 2-10-15,0 3-7 0,3 11-1 16,3-1 1-16,6 1 0 16,6-4-3-16,6-9 2 15,6-1 3-15,3-13 1 16,2-5-1-16,-2-9-2 15,0-2 5-15,-6-7 1 16,-3 4 4-16,-6-2 4 16,-4 2 1-16,-5 4 0 15,-3 1-7-15,-3 4-3 16,-2 7-3-16,-1 0-2 0,3 3-2 16,3 3 1-16,0 0-1 15,6 5 0-15,2-3 0 16,4 8 0-16,3 0 0 15,6 11-2-15,3 5-4 16,3 3 0-16,-1 10-7 16,-2 1-3-16,-3 2-1 15,-6 5-1-15,-9 6 6 16,-9-4 6-16,-12-1 0 16,-6-1 3-16,-6-10 3 15,-2-11 1-15,-4-11 3 16,0-10 1-16,1-16 12 15,-1-5 5-15,6-13-4 0,9-6 1 16,9 0-8-16,9-2-3 16,9 2-3-16,9 3 0 15,6-3-2-15,6 0-1 16,5 1-2-16,10 4 1 16,0-5-30-16,-1 6-12 15,7 5-112 1</inkml:trace>
  <inkml:trace contextRef="#ctx0" brushRef="#br0" timeOffset="60874.2156">16114 16849 160 0,'-9'-14'63'0,"6"9"-49"0,-3 3 27 0,3 2 8 0,-3 0-11 16,-3 2-4-16,-6 3-16 15,-5 3-6-15,-4 6-7 16,0-1-2-16,0 3 1 0,3 0-2 16,3-3 1-16,9 0-2 15,7-2 2-15,7-9 2 16,7 4 4-16,6-6 5 16,6-6 1-16,0 1 5 15,0-3 2-15,-3 8-3 16,-4-3-1-16,-2 3-8 15,-3 0-4-15,-3 3-1 16,0 8-1-16,0-1-2 16,0 6-2-16,3 3-2 15,3 4 1-15,3 7-6 0,5 4-3 16,4 0-21-16,3-2-7 16,-3 0 1-16,-6 0 5 15,-7-6 20-15,-5-5 9 16,-9 6 1-16,-6-9 0 15,-3-5 3-15,-2 1 1 16,-1-4 2-16,0-7 0 16,3-8 6-16,3-9 6 15,6-9-2-15,6-15 2 16,6-6-7-16,6-9-3 16,-1 8-1-16,1-3 1 15,-3 3 3-15,-3 5 5 0,-6 3-6 16,-6 11 0-1,-9-1-2-15,-3 14 1 0,-3 5-4 16,0 3-2-16,1 10-5 16,2 3 0-16,3 3-3 15,6 2 2-15,6-2-2 16,9-1 2-16,5-2 3 16,7 3 1-16,6-3 1 15,3 0 0-15,-3-3 0 16,2-5 0-16,-2 0 2 15,-3-5 3-15,-3-3 4 16,-4-3 2-16,-2-2-3 16,-3-3-3-16,-3-3 0 0,-6 3-1 15,0 1 0-15,-6 1 0 16,0 1-7-16,0 8 0 16,0-3 1-16,0 8 3 15,3-3-2-15,-3 3 0 16,6 3-1-16,0 2-2 15,3 3 3-15,0 3 0 16,3-1-2-16,0 1 2 16,2-1 1-16,1 1 0 15,3-6 0-15,0 9 2 16,0-9-1-16,0-5-1 16,0 0 1-16,0-5 1 15,-4-9-1-15,-2 6 2 16,0-5-2-16,-3-3-1 15,-6 0 3-15,0-2 0 0,-3 5-1 16,0-1-2-16,0 9 1 16,0-3-1-16,0 8-5 15,6 8-1-15,0-3 3 16,3 9 1-16,3-1 4 16,6 0 1-16,3 0-6 15,2 1 0-15,4-4 1 16,0-2 1-16,0-3 1 15,0-5 0-15,-1-5 0 16,1-3 2-16,-3-5 1 16,-3 0 1-16,-6-3-2 15,-3 0-2-15,-4 3 1 16,-5 2-1-16,-6 3 0 0,-2 3 0 16,-7 8-3-16,-3 5 2 15,0 5-1-15,0 3 0 16,0 2 0-16,6-5 0 15,6 6 0-15,3-6 0 16,9 0 0-16,6 1-2 16,9-14 3-16,3 0 2 15,2-6 0-15,7-7-1 16,-3 0 7-16,-6-3 5 16,-7 0-4-16,-8 0-2 15,-9-2-1-15,-12 4-1 16,-8 9-9-16,-7-3-4 15,3 6-22-15,3-1-10 0</inkml:trace>
  <inkml:trace contextRef="#ctx0" brushRef="#br0" timeOffset="62600.1362">17418 16507 208 0,'-12'-13'77'0,"12"10"-60"0,0 1 28 0,0 2 9 16,0-5-15-16,0 5-2 15,3 0-18-15,0 0-6 16,0 0-4-1,6 10-5-15,3 3-3 0,-1 3 0 16,4 8-4-16,0 5 2 0,3 3 3 16,-3 8 1-16,3-3-4 15,-3-3 1-15,0 0 2 16,-3-10 3-16,-1 0 0 16,-2-11 0-16,0-10-3 15,-3-3 1-15,0 0-2 16,-3-8-1-16,-3-3 3 15,-3-2 0-15,0 0-4 16,0 0 1-16,0-1-2 16,3 9 0-16,0-3 0 15,3 3 0-15,3-3 0 16,3 5 0-16,6-2 0 16,6-3 0-16,6-2 2 0,2-4 0 15,1 6 0-15,-3 3 2 16,-3 0-3-16,-6 10-2 15,-6 3 4-15,-7 5 1 16,-5 3 0-16,-2 0-2 16,-4 8 1-16,3-3-1 15,6-2-3-15,5-4 2 16,7-1 1-16,6-9 0 16,3-5 0-16,3-8 0 15,-3-3 0-15,-1-2 2 16,-2-3 8-16,-6 3 3 15,0 2 5-15,-6 4 3 16,-6 1-11-16,-3 4-3 0,0 4-3 16,0 4 0-16,0 1-7 15,3 4 0-15,3 2 1 16,3 3 1-16,3 3-4 16,3 5 1-16,2-1-9 15,1 1-2-15,0 13 6 16,-3 3 4-16,-9 7-1 15,-9 4 0-15,-9-4 3 16,-9 4 1-16,-11-4 4 16,-10-7 1-16,-6-8-1 15,7-11-2-15,5-8 7 16,9-10 3-16,9-14-3 0,9-7 1 16,12-22-7-16,9-2-3 15,12-6-2-15,3 0 0 16,0 3 5-16,-1 6 1 15,-2-1 0-15,0 3 1 16,-6 3 0-16,-3 2 1 16,-3 3 0-16,0 5 2 15,-4 3-3-15,1 2 0 16,3 6-3-16,0 5-3 16,3 3-1-16,0 7 3 15,3 4 0-15,0 7 1 16,-3-8-3-16,2 19 2 15,7 5 1-15,-3 8 0 0,-6 6-3 16,-3 2 2 0,-3-1-1-16,0 4 0 0,-3-11 2 15,0-2 2-15,-3-12-1 16,0-9-1-16,0-6 1 16,0-8-1-16,-3-14 0 15,-3-12 0-15,0-3 2 16,-3-8 1-16,-3 0-4 15,-3-3-1-15,-3 0 3 16,-3 1 1-16,3 4-3 16,0 3-1-16,3 6-2 15,6 2 3-15,3 3-5 16,6 0 2-16,9-3 0 16,6 6 2-16,9-4 1 15,6 1 1-15,2 3 0 0,1-1 0 16,0 14-5-16,-6 5 1 15,-7 13-5-15,-8 11 1 16,-9 10-3-16,-9 6 0 16,-9 2 3-16,-8-2 3 15,-4-6 0-15,-3-5 4 16,0-2 2-16,6-11 2 16,3-6 1-16,4-2 0 15,2-2-5-15,6-6 1 16,3 0-2-16,6 0 0 15,3 0 2-15,6 0 0 16,2 0-3-16,7 0 2 16,3 0-1-16,3-3 0 0,3-5 2 15,2 0 2-15,1-10 5 16,3-4 4-16,3-1 0 16,-4-6 3-16,-2-3-1 15,-6-5 0-15,-9 2-3 16,-6 1 1-16,-9 5-4 15,-6 8-2-15,-6 7-5 16,-6 9 0-16,-3 13-2 16,0 11-2-16,3 7 3 15,6 3 0-15,6 0-2 16,6 3 0-16,9-6-1 16,9 1 0-16,9-6-4 15,11-8-2-15,7-7-57 0,6-6-23 16,-4-8-47-1</inkml:trace>
  <inkml:trace contextRef="#ctx0" brushRef="#br0" timeOffset="63501.7953">19442 16661 200 0,'-9'-13'77'0,"9"13"-60"0,0 0 8 16,0 0 2-16,-3 5-10 15,0 0 1-15,-3 3-7 16,0 3 1-16,-3 5-7 16,-3 5-3-16,0 3-1 0,3-3-1 15,0 8 2-15,6-5-1 0,6-6 2 16,6 1 7-16,3-6 5 15,3-5-1-15,3-6 2 16,3-4-5-16,3-11 1 16,-4-1-1-16,-5-1 3 15,-6-9-3-15,-6-5 1 16,-9-3-7-16,-6 0-1 16,-5 0-2-16,-4 9 1 15,0 1-2-15,0 4-1 16,3 5-2-16,3 5-1 15,3 2-3-15,6 4 1 16,6 2 1-16,9 0-1 16,9-6 4-16,9 4 0 0,9-9 1 15,11 1 2-15,4-6-1 16,8-3 2-16,-8-7 0 16,-6 2 3-16,-10-5 10 15,-8-3 5-15,-6 14-5 16,-9-1 1-16,-9 6-10 15,-6 5-4-15,-6 5-5 16,-3 6 1-16,-3 13-4 16,3 0 1-16,6 10 0 15,6 1-1-15,6 12-3 16,6 6 0-16,6 21-7 16,6 6-1-16,0-1 0 15,0 14 0-15,-4 10-2 0,-5-8 1 16,-6-7 4-16,-6-14 4 15,-6-10 7-15,-3-17 3 16,-3-4 5-16,-3-17 1 16,1-5 8-16,-1-15 2 15,0-11-2-15,3-11 1 16,3-8-9-16,3-2-2 16,6-3-8-16,3 5 0 15,3-3 1-15,6 9 1 16,5-1-2-16,7 4 2 15,9-1-34-15,9-5-17 16,8-3-88 0</inkml:trace>
  <inkml:trace contextRef="#ctx0" brushRef="#br0" timeOffset="65741.9418">20612 16462 180 0,'-9'-2'68'0,"6"-1"-52"0,0-2 21 0,3 5 6 15,0-3-17-15,0 1-4 16,0-1-10-16,0-2 0 16,0 5-7-16,0 0-1 0,0 0 0 15,0-3-5-15,0 3-1 16,-3 3 3-16,-3 2 3 15,0 0 1-15,-3-2 2 16,0 7-2-16,-3-2 2 16,0 3-4-16,0 2 0 15,-3 3-1-15,3 8 1 16,4 5-4-16,5 3-2 16,3-1 2-16,5 1 0 0,7-5 1 15,3-14 0-15,-3 0 8 16,9-10 7-16,-6-1 2 15,6-12 1-15,3-3 0 16,-4-1 0-16,-5-4 2 16,-3-3 0-16,-6-1-7 15,-3 4 0-15,-3-1-8 16,-3 1-3-16,0 5-4 16,0 5 1-16,0-3 1 15,0 3 0-15,0 0 0 16,0 3 0-16,3 0 0 15,-3-3 0-15,3 5-3 16,0-2 2-16,0 0 1 0,0 2 2 16,0 0-3-1,0 3-2-15,0 0-1 0,0 0 3 16,-3 3 0-16,3-3 3 16,0 0-1-16,0 0-1 15,0 0 1-15,0 0 1 16,0 0-3-16,0 0-2 15,0 0 2-15,0 0 2 16,3 0-2-16,-3 0-2 16,0 0 2-16,0 0 0 15,0 0-2-15,0 0 2 16,0 0 1-16,0 0 0 16,0 0 0-16,0 0 0 15,0 0 2-15,0 0 1 0,0 0-1 16,3-3 1-16,0 3-4 15,0 0-2-15,-3 0-1 16,0 0 0-16,0 0 3 16,0 0 2-16,0 0 0 15,0 0 2-15,0 6-4 16,0-6 0-16,0 0 1 16,0 0 0-16,0 0 0 15,0 0 0-15,0 0 0 16,0 0 2-16,0 0-1 15,0 0 2-15,0 0-4 16,0 0 0-16,0 0-1 16,0 0 0-16,0 0 2 15,0 0 0-15,-3 0 0 0,0 0 2 16,0 0-17-16,3 0-4 16,0-3-35-16,6-2-13 15,3-6-51 1,6-7-44-16,-3-9 61 15</inkml:trace>
  <inkml:trace contextRef="#ctx0" brushRef="#br0" timeOffset="66055.1207">20906 16171 296 0,'-15'-2'112'0,"9"4"-87"0,0 1 9 16,6 0-4-16,0 2-12 16,0 3-3-16,0 2-8 15,3 4-3-15,3 2-2 16,3 10-4-16,3 6 1 0,3 2 1 15,3 3 2-15,0 3-1 16,0 5-1-16,0-5 1 16,-7-6 1-16,1-8-32 15,0 1-14-15,-3-6-66 16,-3-8-60-16,-3 0 58 16</inkml:trace>
  <inkml:trace contextRef="#ctx0" brushRef="#br0" timeOffset="67158.3746">20790 16449 252 0,'3'-10'93'0,"3"10"-72"0,3 0 20 0,-3 0 4 16,0 0-17-16,6 5-5 16,3-5-8-16,3 0-2 15,5 0-7-15,7-5-6 0,3-9-1 0,9 1 3 16,2-13 1-16,1-1-4 15,-3-7 1-15,-1-6 2 16,-8-2 1-16,-9 7-1 16,-6 4-2-16,-9 4 1 15,-6 6-1-15,-3 5-3 16,-6 8 2-16,0 6-1 16,-3 4 0-16,0 6 2 15,0 5 0-15,3 6-3 16,0 5 0-16,6 5 2 15,0 8 0-15,6 5 1 16,0 1 0-16,0 1 0 16,0 4 0-16,3 5 0 15,-3-3 0-15,0-2 0 0,0-8 0 16,-1-9 2-16,1-4 1 16,0-9-1-16,0-7 1 15,0-11-4-15,0-11 0 16,0-2 3-16,0-8 1 15,-3-3-1-15,0-2-2 16,0 5-2-16,-3-3 1 16,0 8 1-16,0 0 0 15,0 3-3-15,0 2 2 16,0 6-1-16,3 0 0 16,0 2 2-16,0 3 2 15,3 3-6-15,3 2 1 16,6 3 1-16,3 0 3 0,5 2-2 15,4-2 0 1,3 5 1-16,3-5 0 0,2-5 0 16,1-6 0-16,3-5 0 15,-3-5 2-15,-7 0-3 16,-5 0-2-16,-6 0 4 16,-9 2 3-16,-6-2-3 15,-9 0-1-15,-6 5 0 16,-3 0 2-16,-3 8-3 15,-2 8 0-15,2 0-1 16,3 5-2-16,3 0 0 16,6 3 0-16,6 2 3 15,9-2 0-15,3-3-2 0,9 1 2 16,5-6 1-16,10-8 2 16,3-3-1-16,2-2-1 15,1-3 1-15,0-5 1 16,-6-1-1-16,-7-4 2 15,-8 5 9-15,-3-9 4 16,-12 4-1-16,-6-3 1 16,-6 5-9-16,-3 3-4 15,-3 2-2-15,3 3-1 16,3 5 0-16,3 6 0 16,0 2-5-16,3 6-1 15,6 2 3-15,0 3 1 16,3 3 2-16,6-1 0 0,0 1-3 15,6-4 0-15,-3-1 2 16,-1-4 0-16,-2-2 1 16,-3-8 2-16,-3 0 1 15,0 0 3-15,-3-5-3 16,0-6-2-16,-3-2 0 16,-3-5-1-16,0-6 4 15,0-3 5-15,0 6-3 16,3-3-1-16,0 3-2 15,3 3 0-15,0 2-9 16,3 3-1-16,6-1-56 16,8 1-25-16,13-3-59 15</inkml:trace>
  <inkml:trace contextRef="#ctx0" brushRef="#br0" timeOffset="68625.0569">22978 16095 300 0,'-12'-11'112'0,"6"11"-87"0,-12 0-2 16,12 0-6-16,-6 3-7 15,-3-1 4-15,-5 4-7 16,-4 2-4-16,-3 2-2 16,0 6-4-16,3 0 2 0,4 5 3 15,2 0 3-15,6 0-2 16,3 1 0-16,9-4 1 0,12-2 0 16,3-3 0-16,3-2 0 15,2-6 0-15,4-2 2 16,-3-1-3-16,0 1 0 15,0-3 5-15,-3 5 5 16,-1-2-5 0,-2 2 0-16,0 3-4 0,3 5-1 15,0 6-3-15,3 2-1 16,3 3-1-16,2 2 0 16,4 14 2-16,0 2 2 15,-9 1-3-15,0-1-2 16,-7-2-5-16,-8-6-2 15,-6-7 0-15,-6-1 1 0,0-13 8 16,-2-5 2-16,5-10 1 16,0-17 1-16,3-7-2 15,3-9-1-15,0-7 1 16,8-3-1-16,4-8 2 16,0-5 1-16,3-6-1 15,-6 6 1-15,-3 8-2 16,0 5-1-16,-9 5-4 15,-9 14 0-15,0 4 4 16,-12 7 4-16,0 7-8 16,6 5-2-16,1 6 1 15,2 5 0-15,9 5-4 16,6 5-1-16,9 4 5 16,8-1 2-16,10-5 3 0,6 2 0 15,6-10-3-15,-1 0 0 16,-2-8 4-16,-3-8 3 15,-7 0 1-15,1-5 0 16,-9-6-1-16,-3 3 0 16,-9-2 2-16,-6-1 3 15,-3 1-4-15,0 5-1 16,-3-3-2-16,-3 0-2 16,3 3-2-16,0 2 1 15,3 3-1-15,3 3 0 16,3 2 0-16,0 1 0 15,9 2 2-15,-3 2 0 0,2 4-3 16,1-1 0 0,-3-3 2-16,9 6 0 0,9 0 1 15,-3 0 0-15,-4 0 0 16,-2-3 2-16,-3-2 1 16,-3-3 1-16,0 0-2 15,-3-3 1-15,0-2-2 16,-3-3 2-16,0-2-2 15,-6-4 2-15,5 1 0 16,-5-3 1-16,-3-7-5 16,9 7 1-16,-9-3-2 15,6 3 0-15,-3 6 0 16,3-1 0-16,0 11 0 0,0 0 0 16,-3 8 2-1,9 0 0-15,-3 5 0 0,3-2 0 16,-3-1-3-16,12 4 2 15,-1-6 1-15,4 5 2 16,3-3-3 0,0 1 0-16,3-6 1 0,-1-2 2 15,1-3-1-15,-6-3-1 16,3-5 1-16,-12 0 1 16,3-5-1-16,-7-5 2 15,-5-1-2-15,-6-5-1 16,-6 3 1-16,3 3-1 15,-5 4 0-15,-4 6 2 16,0 3-6-16,-3 5 1 0,6 3-1 16,-3 5 2-16,3 0-1 15,6 5-1-15,3 5 3 16,3-2 0-16,6 0 1 16,6 0 0-16,3-3-5 15,6-2 1-15,2-3-14 16,4 0-3-16,9-11-38 15,-6-2-16-15,-4-3-45 16</inkml:trace>
  <inkml:trace contextRef="#ctx0" brushRef="#br0" timeOffset="69008.0333">24538 15663 212 0,'-12'-5'82'0,"6"5"-64"0,-6 3 11 0,6-1 2 16,-6 4-8-16,0 2-1 15,0 0-12-15,3-3-4 16,-9 8-4-16,10-2-4 0,-4 2 1 16,3 0-1-16,3 6-2 15,3-6 5-15,6 3 1 16,0-3 6-16,9 3 5 15,8 0-3-15,1-6 0 16,-3-2-6-16,9 3-1 0,9-1-1 16,5 1-2-1,-2 0 1-15,-6 2-1 0,-6 3 0 16,-16-3 2-16,-2 5 1 16,-18-2 1-16,-2 3-2 15,-16-1 1-15,-9 1-11 16,-6 2-2-16,4 0-37 15,2-2-16-15,15-3-54 16</inkml:trace>
  <inkml:trace contextRef="#ctx0" brushRef="#br0" timeOffset="69874.8014">18656 17246 244 0,'-6'-19'93'0,"3"22"-72"0,0-3 14 0,0 2 2 16,0 1-6-16,-3-3 2 15,0 5-17-15,0 3-4 16,-3-3-8-16,0 9-5 0,3-1-2 16,0 0 2-16,4 8 0 15,2-2-2-15,2 5 2 0,10-3 1 16,6 5 0-16,9 6 0 16,12 2 2-16,8-2-3 15,10-5-2 1,11-9 2-16,7-10 2 0,2-8 0 15,1-3 2-15,-10-7 2 16,-5-6 4-16,-10-3-2 16,-8 1 1-16,-10 5-1 15,-8 5 1-15,-9-3-2 16,-6 9-1-16,-3-4-6 16,-3 6 1-16,-6 0-11 15,3 0-5-15,3 0-39 16,3 0-14-16,3-5-37 15,0-3-42-15,0 3 51 16</inkml:trace>
  <inkml:trace contextRef="#ctx0" brushRef="#br0" timeOffset="70191.1182">19358 17328 196 0,'-8'-11'74'0,"5"8"-58"0,-6 1 34 0,6 4 12 16,-3-2-17-16,0 6-3 15,0-1-20-15,0 0-6 16,3-2-10-16,6 7 0 0,6-2 1 0,6 0-1 16,5-2 1-16,13-1-4 15,12-2-2-15,5-3 0 16,4 5-1-16,0 0 2 15,-13 0 1 1,-8 3-1-16,-12 0-2 0,-12 6-4 16,-12-1 0-16,-12 11-11 15,-12 2-3-15,-9 6-26 16,-2-3-12-16,11-3-76 16</inkml:trace>
  <inkml:trace contextRef="#ctx0" brushRef="#br0" timeOffset="71309.1849">20016 17343 244 0,'0'-13'93'0,"0"8"-72"0,-3 0 29 0,3 5 10 15,-3 0-16-15,0-3-2 16,0 3-19-16,0 0-6 16,3 0-10-16,0 3-7 0,0 2-1 15,3 0-1-15,3 3 0 16,3 0 2-16,3 11 2 16,3 4-3-16,3 1 0 0,-3 0 1 15,3 3 0-15,-3-1 2 16,-4-8 1-16,1-2-1 15,0-10 1 1,0-12 0-16,-6-4 1 16,-3-6 0-16,-3-5-2 15,-6 2-2-15,-3-2 3 16,-3 0 2-16,0 2-2 16,0 1 0-16,1 5-3 15,2 5-1-15,3-3-1 16,3 3-2-16,6 3 3 15,6 2 0-15,3 1-2 16,5-1 2-16,10 3 1 0,0 3 0 16,3 2-3-16,-1 0 2 15,1 3-1-15,-3 3 0 16,0-3 2-16,-6 5 0 16,-3 0 0-16,-1-2 0 15,-5-1 2-15,0-4 3 16,-3-6-4-16,0 0-1 15,0-3-5-15,0-2 1 16,0-3 2-16,-3-3 1 16,-3-2 3-16,-3-6 1 15,0-2-4-15,0 8 1 16,0 0 0-16,0-1 0 16,0 4-3-16,0 2 2 15,3 5-1-15,3 3-2 0,3 3 0 16,3 2 0-16,2 3 3 15,4 5 0-15,3 6 1 16,3-1 0-16,0 4-14 16,0-9-5-16,-4 5-21 15,1-4-8-15,-3-6-31 16,0-1-15-16,0-1-12 16</inkml:trace>
  <inkml:trace contextRef="#ctx0" brushRef="#br0" timeOffset="71641.2981">20778 17272 280 0,'-15'3'107'0,"6"-1"-83"0,-2-2 13 0,5 3 1 16,0 2-18-16,-3 1-3 15,0 1-9-15,-3 1-3 16,3 6-2-16,3 4-5 0,3 3 1 15,6-2 1-15,6 7 0 16,3 1-3-16,0-14 2 16,0 6 1-16,8-12 2 15,-2 4-1-15,9-16-1 16,9-1 5-16,-6-7 1 16,-7-3 0-16,-8 0-1 15,-9 1 5-15,-9-4 6 0,-12 1-8 16,-5 4-2-16,-4-7-24 15,3 11-8-15,6 2-47 16,6 5-17-16,15-2-42 16</inkml:trace>
  <inkml:trace contextRef="#ctx0" brushRef="#br0" timeOffset="72307.52">21153 17277 200 0,'-12'-16'74'0,"6"16"-58"16,-8 0 29-16,5 6 9 0,-3 2-24 15,-6-3-6-15,0 8-9 16,0 0 0-16,0-2-8 16,3 2-6-16,4 3-2 0,5 3 3 15,6-1 1-15,8 1-1 16,7-3-2-16,6 2 9 16,3-10 4-16,3-3 0 15,0-10 2-15,2-8-4 16,4-6 1-16,-6-7 2 15,-6-14 3-15,-9 0 2 16,-6-7 3-16,-9-3-10 16,-6-3-4-16,-6 8-5 0,-6 5 0 15,0 3-2 1,3 2-1-16,0 17-2 0,6 2 1 16,4 6-6-16,8 10 0 15,6 10-2-15,5 9 1 16,10 10 0-16,3 10 2 15,6 6-7-15,6 0-2 16,-1 0 1-16,-2-5 3 16,-3-6-15-16,-6-2-8 15,-7-5-46-15,-5-1-21 16,-3-7-13 0</inkml:trace>
  <inkml:trace contextRef="#ctx0" brushRef="#br0" timeOffset="72525.9617">21508 17222 296 0,'-15'0'112'0,"12"5"-87"0,-3-2 13 16,6-1-1-16,0 1-18 16,0 2-5-16,6 3-9 15,3 5-4-15,2 3 0 16,4 5-1-16,3 1 0 0,0 4 0 15,0 1 2-15,0-9-17 16,-3 3-4-16,0-8-37 16,-4-7-14-16,-2-6-57 15</inkml:trace>
  <inkml:trace contextRef="#ctx0" brushRef="#br0" timeOffset="72689.8893">21368 17013 236 0,'0'0'88'0,"0"0"-69"0,3 0 0 0,3 0-7 16,0 0-19-16,2 0-6 16,7 0-88-16,6 0-38 15</inkml:trace>
  <inkml:trace contextRef="#ctx0" brushRef="#br0" timeOffset="73057.0547">21918 16880 228 0,'15'-29'85'0,"-9"19"-66"0,-6-14 32 15,6 19 12-15,-12-6-9 16,0-2 1-16,-6 0-22 15,-6-3-8-15,-5 8-15 16,-4 0-4-16,-3 5 0 0,0 6-5 16,3 5-1-16,4 5-2 15,2 6-2-15,6 2 0 0,9 5 0 16,6 1 3 0,6 4 2-16,9 9-5 0,3 5 1 15,6 5 1-15,-1-2 3 16,1 5-2-16,-3-8 0 15,0-5 3-15,-6-3 3 16,-3-6-9-16,-6-4-4 16,-3-6-40-16,-3-8-17 15,0 6-74 1,-6-11-46-16,-3-3 83 16</inkml:trace>
  <inkml:trace contextRef="#ctx0" brushRef="#br0" timeOffset="73215.8227">21695 17156 228 0,'-6'0'88'0,"6"5"-69"0,0-2 17 15,3 2 5-15,3 0-20 16,3-2-4-16,9-1-10 16,6-2-5-16,8-2-1 15,7-6-28-15,0 3-11 0,-1-3-80 16</inkml:trace>
  <inkml:trace contextRef="#ctx0" brushRef="#br0" timeOffset="73485.1489">22145 17071 384 0,'-9'-5'145'0,"6"5"-112"0,0 5-6 0,3 3-7 16,0-3-14-16,0 8-1 16,3 1-5-16,3 9 0 15,0-1 0-15,2 4 0 0,4 6 0 16,0-6 0-16,0 1 2 16,3-3-17-16,-3-9-4 15,0-1-29-15,-3-4-9 16,0-12-69-1,-3-6-53-15,-6-6 74 16</inkml:trace>
  <inkml:trace contextRef="#ctx0" brushRef="#br0" timeOffset="73634.9407">22064 16925 288 0,'3'-10'107'0,"-3"10"-83"0,3-3 4 16,-3 3-2-16,6 0-17 15,0 0-2-15,3-2-21 16,0 2-7-16,0 0-109 16,6 5-49-16</inkml:trace>
  <inkml:trace contextRef="#ctx0" brushRef="#br0" timeOffset="74440.386">22365 17134 272 0,'-3'0'101'0,"3"3"-78"0,0-3 17 0,0 0 3 0,0 0-17 16,6 0-2 0,0 0-12-16,9-3-5 0,-1-7-4 15,7 2-3-15,3-5 1 16,3-6-1-16,-3 6 2 0,-3-6 1 16,-7 6 1-16,-5 5 0 15,-6-2 0-15,-6 2-2 16,-14 2-2-16,-1-2-2 15,-9 8 1-15,-3 8-1 16,0 3 0-16,7 8 0 16,5 2-2-16,6 10 0 15,9 1 0-15,12 3 3 16,9-4 2-16,8-2-2 0,4-5 0 16,3-3 1-16,0-2 0 15,2-11-3-15,1-8 2 16,0-8 3-16,-4-11 1 15,-2 4 1-15,-9-9 2 16,-6-3 3-16,-9 1 2 16,-6-1-1-16,-6 4-1 15,-3 1-8-15,-3 4 0 16,0 2-1-16,3 5 0 16,0 6-3-16,3 2 2 15,3 6-1-15,3 2 0 16,6 6 0-16,6 5 0 15,3 2 2-15,9 9 0 0,6-1 2 16,-3 1 1 0,-1 2-4-16,1-3-1 0,-6-5 3 15,-3-7 1-15,-6-4 0 16,-3-7 1-16,-6-8 0 16,-3-9 3-16,-9-7-1 15,0-3 0-15,-6-10 3 16,0 2 3-16,0-7-9 15,0 7 0-15,3-3-2 16,3 4 0-16,3 4-7 16,1 1-3-16,10 7-19 15,4 6-6-15,9 0-28 16,6 10-13-16,9 1-58 16</inkml:trace>
  <inkml:trace contextRef="#ctx0" brushRef="#br0" timeOffset="75840.7212">23517 16907 300 0,'-18'-5'112'0,"6"2"-87"15,-9 6 0-15,12-3-5 0,-12 0-14 16,0 0-3-16,-8 5-2 16,5 0-1-16,-3-2 0 15,6 2-3-15,3 3 2 0,4 0-1 16,5-3 0-16,6 9 2 15,3-1 0-15,6 5-3 16,3-5 2-16,2 6 3 16,-2-6 3-16,6-5 9 15,0 3 5-15,-3-9-3 16,-3 4-1-16,6-1-5 16,-3-2-1-16,3-3-3 15,0 5-1-15,-1 0-3 0,7 3-2 16,3 5-2-16,0 9 1 15,6 4-1-15,-4 6 0 16,-2 0 2-16,-3 7 2 16,-3-2-1-1,-6-2-1-15,-9 10-2 0,3-8 1 16,-12-3-1-16,3-7-2 16,-6-1-6-16,-3-8-4 15,-6-4-10-15,6-6-5 16,-6-11 5-16,9-10 3 15,-2-11 4-15,11-2 1 16,0-1 15-16,5-7 10 16,4-9 7-16,3 1 3 0,3 0 1 15,0-3 0-15,-3-3-5 16,0 8 1-16,0 1-9 16,-3-1-4-16,3 3 0 15,-3-3 0-15,-3 3-1 16,-3 0-2-16,-3 0-2 15,-3 13-1-15,-3 3-5 16,-3 8-2-16,-3 8 2 16,0 5 3-16,3 5 0 15,0 8 1-15,3 0 0 16,6 6 3-16,6-6 0 16,15 8 1-16,3-5 0 15,2 0 2-15,13-3 8 0,-6-5 5 16,6-5-1-16,-7-6 2 15,-2-5 0-15,-3 3-1 16,-6-3-3-16,-9-5-2 16,-1 5-2-16,-5-11 2 15,-6 6-3-15,-3 0 1 16,0 0-7-16,1-1-3 16,-1 4-4-16,3 2 1 15,0 3 1-15,3 5 2 16,2 2 1-16,1 1 1 15,3 8-3-15,0-1 2 16,3 1-1-16,3-3 0 16,3 7 2-16,0-4 2 15,9 2-1-15,-4-2-1 16,-2-3 1-16,6 2-1 0,-6-7 0 16,0-3 0-16,-3 0 0 15,-4 0 0-15,-2-5 0 16,-3-3 2-16,-3-5-1 15,-3-1-1-15,3 1 1 16,-3-5 1-16,-3 4-3 16,0-1 0-16,0 1 1 15,0 4 0-15,3 2-3 16,-3 2 2-16,6 1-1 16,-3 5 0-16,9 3-3 15,-3-1 1-15,9 12 2 16,-6-1 3-16,8 0-2 15,-2 6 0-15,0-6 3 0,3-3 1 16,3-2-1-16,6-5-2 16,2-6 1-1,-2-5 1-15,6-7-1 0,-3-1-1 16,-7-8 1-16,-5-3 1 16,-6-4 3-16,-6 4 2 15,-9-2-3-15,-9 3-3 16,3 2-3-16,-9 5-1 15,0 11-1-15,-3 3 0 16,1 5 0-16,2 13 0 16,6 1-2-16,3 12-1 15,15-2-1-15,3-3 0 16,14 3-4-16,-2-8-3 0,6-3-29 16,6-8-13-16,-3-5-84 15</inkml:trace>
  <inkml:trace contextRef="#ctx0" brushRef="#br0" timeOffset="77273.8967">24957 16491 248 0,'6'-7'93'0,"-6"7"-72"15,-6 0 14-15,6 0 2 0,-3 0-15 16,0 0-4-16,-6 5-11 15,1-3-5-15,-10 4-1 16,-3 7-1-16,9 0 0 0,0 0 0 16,-6 1 2-16,0-1-1 15,6 5-1-15,1-4 1 16,-7-1-1-16,6 0 0 16,0 6 2-16,6-6-3 15,6 0 0-15,6-2 1 16,6-1 2-16,0-4-1 15,8 4-1-15,10-7 1 16,6 7 1-16,0-7-3 0,-1 5 0 16,1-3 1-16,-6 1 0 15,-9 1 0-15,-3 1 0 16,-15-2 2-16,-9 7 1 16,-15 0-4-16,-15 3-1 15,3 0-4-15,-8 2-1 16,-1 1-23-16,6-1-10 15,15-2-83 1</inkml:trace>
  <inkml:trace contextRef="#ctx0" brushRef="#br0" timeOffset="96555.0019">20097 2942 184 0,'-12'0'68'0,"12"0"-52"0,-3 3 8 15,3-3 0-15,0 2-3 16,0 1 2-16,3 0 7 15,-3-3 5-15,6 2-18 16,0 1 6-16,6-6 1 0,-4 1-6 16,7-9 0-16,0-2-9 15,3-8-3-15,-3 5-3 16,3-8 0-16,-3 3-2 0,0-3 2 16,-3 6 2-16,-7-6 4 15,1 5-4-15,-9 3-1 16,0 3-2-16,-11 3 1 15,2 2-4-15,-9 5-2 16,3 3-3-16,-3 8 1 16,3 0 3-16,0 10 3 15,4-4 0-15,11 9 2 16,0-1-4-16,14 4-2 16,-2-7 2-16,15 2 0 15,-3-3-2-15,9-2 2 16,-6-3 1-16,5-2 2 15,-5-6-1-15,9-7-1 16,-6-1-19-16,0-16-8 0,-1 4-39 16,-8-12-15-16,-3 6-42 15</inkml:trace>
  <inkml:trace contextRef="#ctx0" brushRef="#br0" timeOffset="97037.7129">20490 2617 260 0,'0'-6'99'0,"0"6"-77"0,-3 6 15 0,3-6 3 16,0 5-11-16,0-5-2 16,0 5-9-1,0 3-3-15,0-5-9 0,0 2 3 0,3 6 1 16,0-3-3-16,5 10-2 15,-2-5-5-15,6 3 0 16,0-2 0-16,3 1 2 16,-3-1-1-16,0-4-1 15,-3-2 1-15,0-5 1 16,0-1 1-16,-3-7 1 16,-3 0-2-16,-3-6-2 15,0 3 1-15,-6-10 1 16,3 5-3-16,-6-6 0 0,0 6 1 15,0-8 0 1,0 7 0-16,3-7 0 0,0 8-3 16,6-3 2-16,0 3-1 15,6-3 0-15,0 3 2 16,6 2 0-16,-3 3-3 16,9 8 0-16,-3 0 2 15,5 14 2-15,-2-9-2 16,0 16 0-16,-3-2 1 15,3 7 0-15,-3-7-29 16,0 2-13 0,-1-5-27-16,1-14-9 0,-3 1-43 15</inkml:trace>
  <inkml:trace contextRef="#ctx0" brushRef="#br0" timeOffset="97266.4423">20748 2381 220 0,'-2'-5'82'0,"2"5"-64"0,0 5 29 0,0-5 7 15,0 0-15-15,0 0-2 16,2 6-18-16,1-6-6 16,3 7-8-16,0 1-4 0,6 11 2 15,-3-1-4-15,12 12 0 16,-3-1-1-16,6 0 0 15,-6-3-9-15,5-2-5 16,-5-3-28-16,0-8-11 0,-3-2-70 16</inkml:trace>
  <inkml:trace contextRef="#ctx0" brushRef="#br0" timeOffset="98654.7847">20799 2413 188 0,'-3'-8'71'0,"3"8"-55"0,-3-5 24 0,3 5 9 15,0 0-10-15,0 0-2 16,0 0-13-16,0 0-2 0,0 0-13 16,0 0-3-16,3 5-2 15,0 3-2-15,6 5-2 0,0-5-2 16,9 11 1-16,-3-6 1 16,9 5 2-16,-4-2-3 15,7 3 0-15,-3-6 1 16,3 0 2-16,-6-2 1 15,2-3 1-15,-2 0 0 16,-3-8 0-16,-3 0 2 16,0-8 3-16,-3-3 2 15,0-13 3-15,-3 6-1 16,-3-16 0-16,-6-17-3 16,-3 17 1-16,3 5-6 15,-9-3-1-15,3 6-4 16,-6 4-1-16,-3-4-4 0,6 13-1 15,0 2-24-15,3 8-10 16,0-2-43-16,6 10-17 16,0-5-23-1</inkml:trace>
  <inkml:trace contextRef="#ctx0" brushRef="#br0" timeOffset="98918.1256">21240 2244 300 0,'-6'-6'112'16,"6"6"-87"-16,-3 0 11 0,3 0 0 0,0 0-13 16,0 0-4-16,0 6-10 15,0-6-6-15,6 5-2 16,3 8-4-16,0 0 2 0,-4 1 3 15,4 2 1-15,0-1-8 16,3 7-2-16,-3-9-20 16,0 0-8-16,-3-5-33 15,-3-8-11-15,0 0-36 16</inkml:trace>
  <inkml:trace contextRef="#ctx0" brushRef="#br0" timeOffset="99121.1826">21171 2064 264 0,'-12'-3'101'0,"12"3"-78"0,-18 0 13 0,18 0 0 16,-3 0-19-16,0 0-7 16,3 0-11-16,0-8-2 15,3 3 1-15,3 0-48 0,9-1-18 16,0 4-50-1</inkml:trace>
  <inkml:trace contextRef="#ctx0" brushRef="#br0" timeOffset="99504.1603">21424 2167 180 0,'-12'0'68'0,"12"0"-52"16,0 11 23-16,0-11 8 0,3 7-18 15,0 1-3-15,0 3-12 16,0-6-1-16,6 11-8 16,-3-5-3-16,3 5 1 0,6 5-2 15,-3-3-1-15,0-2 5 16,-3-3 1-16,-3-2-5 16,2 0 0-16,-2-3-1 15,0-3 0-15,0 0 0 0,0-8 2 16,-3 1-1-1,-3-9 2-15,-3-5 9 0,-3-2 7 16,-6-3-4-16,1 2 0 16,-1 1-9-16,-6-4-2 15,-6-9-2-15,9 12 1 16,3 3-2-16,3 0-1 16,0 1-2-16,9 1-1 15,0 1-14-15,12 0-6 16,-3 2-17-16,18-5-5 15,12-7-38 1,-1 1-56-16,4 1 32 16</inkml:trace>
  <inkml:trace contextRef="#ctx0" brushRef="#br0" timeOffset="100271.0167">21725 2053 184 0,'-9'-10'71'0,"9"10"-55"0,-3-6 26 0,3 6 8 16,0 0-14-16,0 3-6 15,-3 5-15-15,0-5-5 16,3 7-6-16,-3-2-5 0,3 11 0 16,0-6-1-16,0 8 0 15,3 3 4-15,0-3 1 16,3 3-4-16,0-6 1 15,0 3 0-15,3-5 0 16,0-2 2-16,3-4 1 16,2-10-1-16,1-8-2 15,0-2 7-15,-3-4 3 0,-3-4 8 16,-3-6 3 0,-6 3-4-16,-3 0-2 0,-3 0-5 15,-3-3-1-15,0 3-5 16,-3 2-3-16,3 3 0 15,0 3-1-15,3 0-3 16,4 2 2-16,4 3-1 16,4-5-2-16,3 0 3 15,6-3 2-15,3 3 0 16,3 2-1-16,0 6 1 16,0-3-1-16,-1 8 0 15,-2 8 0-15,0 0 0 16,0 10 0-16,-3 1 0 0,0-3 0 15,0 7-3 1,-3-4 2-16,2-3 1 0,1 2 2 16,0 1-6-16,-3-6-1 15,0 6-7-15,-3 2-3 16,0-3-2-16,-3 3-3 16,0-2 12-16,-3-3 4 15,3-6 3-15,-3 4 3 16,3-12-1-16,0-4 2 15,0-6-37-15,-3-3-17 16,0-7-73 0</inkml:trace>
  <inkml:trace contextRef="#ctx0" brushRef="#br0" timeOffset="100970.3371">22073 2035 184 0,'-6'-6'71'0,"6"6"-55"0,-6-8 15 0,6 8 3 0,3-5-2 15,-3 2 3-15,3-2-10 16,0-5-3-16,3-4-13 15,3-7 1-15,0 0 1 0,0-3-2 16,3 3 0-16,0 3 1 16,0 4 1-16,-4 1-3 15,1 0 0-15,3 8-7 16,0 2-1-16,3 3-2 16,0 8 0-16,3 0 2 15,-3 5 0-15,0 0 0 16,5 11 0-16,-2-5 0 15,3 7 0-15,-3-5 2 16,0 6 1-16,-3-9-8 0,0-5-2 16,-3 1-14-16,-1-9-4 15,1-2-18-15,-6-11-8 16,6-3-34 0,-9-5-49-16,-3-16 39 15</inkml:trace>
  <inkml:trace contextRef="#ctx0" brushRef="#br0" timeOffset="103303.5791">22442 1675 228 0,'-6'-5'85'0,"3"10"-66"0,-6-3 21 0,9-2 7 0,0 6-14 15,0-1-1-15,0 3-19 16,0-3-6-16,0 9-4 15,12 1-5-15,3 9 1 0,3-3 1 16,3 3 0-16,-3-3 0 16,0 1 2-16,2-7-1 15,-5-4 2-15,-3-6-2 16,0-5 2-16,-6-2 0 16,0-4 3-16,-6-7-3 15,-3 0 0-15,0-6-1 16,-3-2-2-16,-3-5 3 15,-3-3 0-15,-3 0-1 16,0 2-2-16,1-2-2 16,2 5 1-16,3 6 1 0,3-1 0 15,0 6-3-15,3 5 2 16,6 3-1-16,3-1 0 16,0 12 0-16,3-1 0 15,3 8 4-15,2 0 1 16,4 1-1-16,3 4-2 15,3 3-2-15,3-2 1 16,0 2 1-16,-1-8 2 16,-2 0 1-16,0-2 1 15,-3-3-2-15,-6-3 1 16,-3-5-2-16,-6-2-1 16,2-1 1-16,-8-8 1 0,0-2-1 15,-3 0 2 1,-2-3-2-16,-1-2-1 0,0-4 1 15,-3-4 1-15,0-3-3 16,6 0 0-16,0 0-1 16,0 2 0-16,3 6 2 15,0 0 0-15,3 5-3 16,0 5 0-16,0 6-1 16,9 5 3-16,-3 8 0 15,0 5 1-15,8 11-3 16,4-3 2-16,9 6 1 15,3-4 0-15,2 4 0 16,1-11 0-16,9-3-3 16,-9-8 2-16,2-5 1 15,-5-5 0-15,-3-3 0 0,-9-5 0 16,-1-6 0-16,-11-2 0 16,0-3 0-16,-12-2 2 15,-6-1-3 1,-6 6 0-16,-5 3 1 0,-1-1 2 15,-3 11-3-15,0 3 0 16,0 5 1-16,4 5 0 16,2 9-5-16,6 4 1 15,6-2 0-15,9 8-1 16,6-6 4-16,6-2 0 16,5 0 1-16,7-5 2 15,3-1-1-15,3-10-1 0,-1 0 1 16,-2-10 1-1,-3-4 1-15,-6-2 1 0,-3-2 4 16,-6-3 3-16,-9 2-4 16,3-5-2-16,-12 3 2 15,3 0 0-15,-6 3-8 16,0 4-1-16,6 1 4 16,-3 3 4-16,3 2-8 15,0 8-3-15,3 0 3 16,3 5 0-16,3 3-1 15,0-3 2-15,9 8 1 16,0 1 2-16,2-1-3 16,4 0 0-16,3 0-1 0,-3-5 0 15,-3 3 4-15,3-9 1 16,-7 4-4-16,1-12 1 16,-3 4 0-16,-3-9 2 15,-3 3 3-15,-3-5 2 16,-3 0-6-16,-3 0 0 15,-3-1-1-15,-6-4 2 16,-6-3-1-16,6 2-1 16,1-2-2-16,-1 5 1 15,6 6-4-15,3 4-1 16,3 1 3-16,3 10 3 16,9-2-1-16,3 7 0 15,-1-2-1-15,4 3 0 16,0 2 2-16,3-5 0 0,3 5 0 15,6-7 0-15,-1 2 0 16,1-3 2-16,0 3-1 16,-3-8-1-16,-4-5-2 15,-2-3 1-15,-3-6 1 16,-6-12 2-16,-9-1 3 16,-3-4 2-16,-3-9-3 15,-15-5-3-15,-3 0-5 16,-2 5 0-16,-4 6 4 15,-3-3 4-15,9 5-3 16,3 6-1-16,3 5-2 16,3 2-2-16,4 6 0 15,2 5 3-15,3 3-2 0,3 5 1 16,0 0 0-16,3 5 0 16,3 8 0-16,2 6-2 15,4 10 3 1,6 16 2-16,3 8-2 0,6 5 0 15,6 0-10-15,2-13-3 16,7-5 2-16,-6-9 3 16,-4-4 5-16,-5-14 2 15,-6 0 4-15,-6-7 1 16,-6-6-1-16,-9 0-2 16,-9-14 1-16,-12 1-1 15,-9-5-5-15,-2-1-1 16,-7-2 3-16,6-5 1 0,3-1 6 15,7 9 2-15,5-1-5 16,6 6 0-16,9 0-3 16,6 5 0-16,3 2 2 15,12 1 0-15,3 2 0 16,5 3 0-16,4 0 0 16,3-5 0-16,0 5 0 15,2-8 0-15,-8 3 2 16,-3-6 3-16,-3 3-4 15,-6 0-1-15,-4 3 2 16,-5 5 1-16,-6 0-4 16,-3 5 1-16,-2 3 0 15,-7 6 0-15,-6 4 0 0,6 1 2 16,0 2-6-16,3 0 1 16,3-2 3-16,12-1 2 15,3-5-3-15,3-5 1 16,6 3 0-16,-3-11 0 15,5 0 0-15,1-5 0 16,3-1 2-16,-6-2 1 16,-3-5-1-16,-3 0 1 15,-6-6 4-15,-6 6 6 16,-6-8-7-16,-6 2-3 16,0 1-2-16,-3 2 1 15,0 0-1-15,0 3-1 16,9 5-4-16,0 0 0 15,3 3 0-15,3 5-1 16,6 5 1-16,3 3 3 0,6 5 0 16,0-2 3-16,12 2-1 15,-3 3-1-15,5 2 1 16,7-10-1-16,-3 3 0 16,0-11 0-16,5-5 6 15,-5-9 6-15,-3-7-2 16,3-8 2-16,-7 0-3 15,-8-11 2-15,-6-5-6 16,-9-5-1-16,-3-3-2 16,-15 0 1-16,-12 0 2 15,-5 14 2-15,-1 7-3 16,-3 8-1-16,6 16-3 16,7 13-3-16,2 17-1 0,6 4 3 15,9 11-2 1,12 3-1-16,12 5 0 0,12-3 0 15,11 3 3-15,1 0 0 16,14-8-13-16,-5-3-3 16,-9-2-40-16,-10-5-15 15,-11-1-64 1</inkml:trace>
  <inkml:trace contextRef="#ctx0" brushRef="#br0" timeOffset="104587.14">22088 2654 252 0,'-12'-16'96'0,"12"16"-75"0,-9-11 25 15,9 11 8-15,-3-5-13 16,0 5-3-16,-3-8-16 16,-6 3-4-16,3-3-10 15,3 5-5-15,-5 1-2 0,2 2 1 16,-6 0 3-16,3 2-7 15,-3 9-3-15,0-3 3 16,3 13 0-16,6 24-1 16,9-3 0-16,0-7-1 15,24 25 3-15,-6-9 0 16,14 23 3-16,-8-13-1 16,12 15-1-16,-6-12-2 0,2-1 1 15,-5-12 1-15,-3-4 0 16,-3-10-7-16,-9-8-3 15,-3-5-8-15,-15-8-1 16,0-3-6-16,-15-13 1 16,3 0 8-16,-12-8 5 15,3 0 9-15,-3-7 6 16,4 1 9-16,2-1 4 16,3 1-6-16,12-4-2 15,0 5-3-15,15-9-1 16,-3 4-1-16,15-9 2 15,-3 9-1-15,17-9 0 16,-5 4-6-16,15-7-1 16,-10 7 3-16,7-9 3 0,-9 8-1 15,-6 0 0-15,-1 6 3 16,-11 2 3-16,-6 3-4 16,-3 2-1-16,-3 3 0 15,-12 6 2-15,6 2-3 16,-6 5-2-16,3-3-5 15,0 9 0-15,1 0 2 16,5 2 1-16,0 0-2 16,5 3 0-16,1-3 4 15,6 6 1-15,-6-3 0 16,15 5-2-16,-6-8 1 16,0-2-1-16,-3-1 0 15,3-7 0-15,-3-1 0 0,0-10 2 16,-4 3 1-16,1-8 1 15,-3 0 0-15,-3-8 0 16,0 2 0-16,-6-2 0 16,0 2-2-16,-3 3 1 15,0 3-2-15,-5 5-1 16,5 0-2-16,-3 8 1 16,0-5-1-16,6 10 0 15,0-5 0-15,3 8 0 16,0-2 0-16,9 7 0 15,-3 0 2-15,6-2 0 16,-1-1 0-16,7 1 0 16,-3-3-7-16,6 0 0 0,-6 2-13 15,0-10-4-15,0 3-14 16,-3-3-4-16,-4 0-39 16,-2-3-15-16,-3 3-5 15</inkml:trace>
  <inkml:trace contextRef="#ctx0" brushRef="#br0" timeOffset="106036.1541">22799 2868 148 0,'-3'-10'57'0,"3"10"-44"0,3-19 23 0,-3 19 9 15,6-5 1-15,-3 2 5 16,-3-5-8-16,0 3-4 16,-3 5-22-16,-3-5-6 0,3 10 0 15,-3 0-3-15,-5 8 3 16,2 1-8-16,0 4-2 16,-3-2-3-16,12 5 0 15,-3-2 2-15,6 2 2 16,3-5-3-16,12 0-2 15,-4-3 2-15,10-8 2 16,-6 0 0-16,12-13 2 16,-9 3 2-16,0-16 2 0,2 5 1 15,-5-13 0-15,-3 5 7 16,-6-10 4-16,0 5-5 16,-9-8-1-16,-9-14-5 15,-6 4-3-15,-6-4-5 16,3 20 0-16,4 4-2 15,-4 1 0-15,3-1 4 16,0 9 1-16,6 2-6 16,-3 11-2-16,9 5-1 15,3 5 4-15,3 16-1 16,12-5 1-16,-9 0 0 16,21 13 0-16,5 13 2 15,-5-7 2-15,-6-4-10 16,9 4-4-16,-6-9-3 0,2 1 1 15,-2-3 8-15,-3-11 3 16,-3-5 7-16,-6-8 2 16,0 0-2-16,-9-8-1 15,-6-13-1-15,-3 7 1 16,0 1-2-16,-6-5 2 16,-6-6-2-16,9 5-1 15,0 3-2-15,3 1 1 16,0-1-1-16,6 5-2 15,9 1 3-15,0 4 0 16,0-4-2-16,9-1 2 16,12-5-4-16,3-2 1 15,-1 2 4-15,1-5 2 0,-3 2 0 16,-9 6 1-16,-4 2-2 16,-5 3 2-16,6 0 4 15,-9 8 4-15,-9 0-4 16,0 6-2-16,0 2-2 15,-6 5 0-15,0 13-4 16,3 1 0-16,3-3-1 16,3-1-2-16,3 1 0 15,12-8 0-15,-6-3 0 16,9-2 3-16,-3-8 2 16,2-6 2-16,-2-10-1 15,0 2-2-15,-3-5 1 16,-6 3-1-16,-6-8 4 0,-3 2 2 15,-3 1-2 1,-6-3-3-16,-6 2 0 0,-3 6 1 16,-2 0-1-16,2-1 2 15,0 4-2-15,12 5-1 16,-3 2-2-16,3-5-1 16,6 3-1-16,6-3 3 15,0 2 0-15,9-7 1 16,6 0 0-16,2-6 0 15,1 1 0-15,0 2 0 16,0 0 0-16,0 3 0 16,-4 0 0-16,-5 2 2 15,3 1-1-15,-6 2 2 16,6 2-2-16,-6-2 2 0,0 6-2 16,-3 2 2-1,6 2-4-15,-3 12 0 0,2-1 1 16,4 0 0-16,0 6 0 15,6 2 0-15,-3-3-3 16,9-2 2-16,-10-3 1 16,1-2 2-16,0-3-1 15,-6-3 2-15,-6-5 0 16,-3 0 1-16,-6-5-2 16,-6 0 1-16,-9-3 0 15,-6-6 3-15,-9 1-1 16,1-8 0-16,-1 3-3 15,-3-4 1-15,3 4-4 0,7-9 0 16,2 9-1-16,6-6 0 16,6-2 0-16,6 4 0 15,6 1 0-15,6 3 0 16,6-1 2-16,0 3 0 16,5 1 0-16,1 1 0 15,-3 6-18-15,-6-5-5 16,6 5-33-16,-6 3-12 15,0 0-32-15,-3 5-15 16,5 5 13 0</inkml:trace>
  <inkml:trace contextRef="#ctx0" brushRef="#br0" timeOffset="106487.1099">24127 1831 224 0,'-3'-13'85'0,"0"13"-66"0,-3 0 19 16,3 0 5-16,-3 2-7 16,-3 4 2-16,-3-1-13 15,0 3-6-15,-6-3-10 16,7 6 0-16,-4 2 4 0,0 3-3 16,0-3 0-16,0 0-6 15,0 1-3-15,0 4 0 16,6 3-1-16,-3-2 0 15,9 7 0-15,0-5 0 16,3 3 0-16,6-3-5 0,6 1 1 16,6-9 2-16,9-3 3 15,9-7 2-15,8 0 3 16,1-9-3-16,6 1 0 16,-4 0 1-16,-8 2 0 15,-6-2-2-15,-10 5-2 16,-2 5 3-16,-12-2 2 15,0 7-2-15,-12 9 0 16,-12 2-1-16,-14 0-2 16,-4 3 1-16,-9 8 1 15,0-3-3-15,4 0 0 16,5-5-1-16,6-6-2 16,15-4-24-16,3-7-9 0,21-9-52 15,12-6-20-15,0-3-16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30T13:40:41.5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15700 3114 156 0,'0'3'60'0,"0"-8"-47"0,3-1 19 0,0 6 7 0,0-2-5 15,0-4 1-15,0 1-7 16,0 0 0-16,0-3-16 16,-3 0 2-16,0 3 2 0,-3-1 1 15,0 1-1-15,0 0-6 16,-3-1-2-16,0 4-2 16,0-1 1-16,0-2-2 15,-3-1 0-15,3 4-3 16,-2-6 1-16,-1 3 0 15,-3-3 3-15,3 2 1 16,0-4 1-16,-3 2-7 16,-3 3-2-16,-3-1 0 15,-3 4 2-15,1-1 0 0,-1 0-1 16,0 1 1-16,0-4 1 16,0 1-1-16,0 0 2 15,3 2-4-15,1-5-2 16,-1 3 4-16,0 5 1 15,0-5 0-15,-3 5 1 16,-3 5 0-16,-2-2 1 16,-4 7-2-16,-3-5 1 15,0 3-4-15,1 0 0 16,2-2-1-16,0-1 0 16,3-2 2-16,0-6 2 15,1 0 1-15,2-2 1 16,0-3-2-16,0 0-2 0,0 0-2 15,1 0 1 1,-4 3 1-16,-3 5 0 0,0-5 0 16,-2 5 2-16,-1 5-1 15,0-2-1-15,0-1 1 16,4 6 1-16,2-8-3 16,0 0-2-16,3 3 2 15,0-3 0-15,4 0 1 16,-1 2 0-16,0-2 0 15,3 3 0-15,-3 2-3 16,0 3 2-16,1 3 1 16,-4 2 2-16,0 3-3 15,0-3-2-15,3 0 4 16,0 1 1-16,4-4-3 0,2 1 1 16,0-1 0-16,3 1 0 15,3 2 0-15,0-5 0 16,0 5-3-16,0 6 2 15,0-6 1-15,0 6 0 16,-3 2 0-16,3 0 2 16,1 3-3-16,2 0 0 15,3-3 1-15,3-3 0 16,3 4-3-16,3-9 2 16,-1 3 1-16,7 2 0 15,0-2 0-15,3-3 0 16,0 3-3-16,0-3 2 15,-3 3 1-15,0 0 2 16,3 0-3-16,0-3 0 0,-4 3 1 16,4-8 0-16,0 0 0 15,0 0 0-15,3-3 0 16,0 0 2-16,0-2-1 16,0 0-1-16,-1-1-2 15,-2 1 1-15,0 2 1 16,0-2 2-16,0 2-1 15,0-2-1-15,0 2-2 16,0-2 1-16,2 0 3 16,1-3 1-16,3 0-4 15,0 0 1-15,3 0 0 16,0 0 0-16,-1 0-3 0,1 0 2 16,-3 0 1-16,0 5 2 15,-3 0-3-15,0 3 0 16,-4 0 1-16,-2-5 2 15,0 2-1-15,-3 0-1 16,0-5 1-16,3 0-1 16,0 0 0-16,0-5 0 15,3 2 0-15,0 1 0 16,-3-1 0-16,-1 3 2 16,1 0-3-16,0 0-2 15,0 0 2-15,-3 5 0 16,0 3 1-16,0-5 2 15,3 2-3-15,0 0 0 16,3 1-1-16,0-4-2 0,2 1 3 16,4 0 0-16,0-3 1 15,0 0 2-15,0 0-3 16,0 0 0-16,-1 0 1 16,-2 2 2-16,-3 1-1 15,0 2-1-15,0 1 1 16,-3-1 1-16,0 0-3 15,-3-2 0-15,3-1-1 16,-1-2 0-16,1 0 2 16,3-2 0-16,0-4 0 15,0 1 2-15,0-3-3 16,0 0 0-16,0 3 1 0,0 0 0 16,-1-1 0-16,-2 4 0 15,0-1 0-15,0 1 0 16,0-1 0-16,0 0 0 15,-3 3 0-15,3-5 2 16,0 0-1-16,0-3-1 16,0-3 1-16,-1 3-1 15,1 0-3-15,0 0 2 16,0-2 3-16,-3 2 1 16,0 0-4-16,0 3 1 15,0-1-2-15,0 4 0 16,0 2 2-16,0-3 0 15,0 3-3-15,-3-3 2 0,-1 3 1 16,4-8 2 0,0 3 1-16,0-8-4 15,-3 5 1-15,0 0 0 16,3 3 0-16,-3-3 0 16,0 0 2-16,0 3-1 15,0-3-1 1,3-6 1-1,-3-2-1-15,-3 3-3 16,0-5 2-16,0-3 3 16,0-3 1-16,0-3-4 15,0 1 1-15,3 2 0 16,0 3 0-16,-3 2 0 16,2 1 0-16,-2 5 0 0,-3-1 0 15,0 1 0-15,-3 0 2 16,1 5-1-16,-4-5 2 15,-3 0-2-15,-3-1-1 16,0-4-2-16,0 2 1 16,0 0-1-16,3 0 0 15,3 3-11-15,3 2-7 16,3 3-55-16,9 8-24 16,-3-13-28-1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30T13:41:06.9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15135 11867 140 0,'15'-24'52'0,"-12"21"-41"0,3 0 22 0,-6 3 8 16,-3 6-11-16,0 4-3 16,-3-2-11-16,-3 3-5 15,-3 2-6-15,-3-2 1 0,0-1 3 16,-3-2 6-16,-3-3 5 16,0-5-1-16,-2-2 0 15,-4-1 1-15,-3 1 0 16,-3-1-5-16,-5 0-1 15,-10 3-6-15,3 0-3 16,-2 3-2-16,-1 0-3 0,3-1-2 16,1-2 1-16,2-2 1 15,3-1 2-15,1-2-1 16,-4-3 2-16,0 0-2 16,-2 0-1-16,-4 3 5 15,-2 2 1-15,-4 3-2 16,0 3-3-16,4 2-3 15,-4 0 1-15,4 0 1 16,-1 1 0-16,0-1 0 16,1-5 2-16,2-3-1 15,-2 1 2-15,-1-6-2 16,3 0-1-16,-2 0 1 16,-4 0-1-16,-5 3 0 0,-1 2 0 15,1 3-3 1,-1 3 2-16,-2-1 1 0,5 1 0 15,0 0 0-15,1-1 0 16,-4-2 0-16,1 0 0 16,-1 0 0-16,1-2 0 15,2-1 2-15,1 0 1 16,-1 3-1-16,1 3-2 16,-1 2 1-16,-3 1 1 15,4 1-1-15,2 4-1 16,4-3-2-16,5 0-1 15,3 0 2-15,4-3 2 16,2 0 0-16,-3-5-1 16,4 0 1-16,-1 0-1 0,3 0 0 15,0 0 2 1,1 3-3-16,2 0 0 0,3 5-1 16,3 0-2-16,3 2 3 15,4 3 0-15,2 3-2 16,3 3 2-16,3-1-1 15,3 3 0-15,0 1 2 16,3-1 2-16,0 0-3 16,0-2 0-16,0 2 3 15,0 2 1-15,0 4-4 16,-3 2 1-16,0 5 0 16,0 6 0-16,0 5 0 15,3 3 0-15,0 7-3 16,0 6 2-16,3 16 1 0,3-8 0 15,0-3-3-15,3-5 2 16,0-8 1-16,-3 0 2 16,-3-1-1-16,0 4 2 15,0 0-4-15,0-4-2 16,0 1 2-16,0 0 2 16,0 3-2-16,3-1 0 15,0 6 3-15,0 3 1 16,0-3-4-16,0-1 1 15,3-4 0-15,-3-6 0 16,0 3-3-16,0-2 2 16,-3 1 1-16,-3 1 2 0,0 3 1 15,0-1 1-15,0 1-5 16,0-3 1-16,0 5-2 16,3 0-2-16,3 6 3 15,3 2 2-15,0-5-2 16,3-3 0-16,0-5 1 15,0-3 0-15,0-2 2 16,0-3 1-16,-3-3-4 16,-3-2 1-16,0 0 0 15,-3-3 2-15,3 0-1 16,-3-6 2-16,2 1-4 16,1 0-2-16,0 0 2 15,3-6 0-15,0 1 1 16,3 2 0-16,3-6 0 0,3-1 0 15,0-1 0-15,6-3 2 16,3-2-3-16,2-3-2 16,-2-2 2-16,3-6 2 15,0 1-2-15,0-4 0 16,-1 1 1-16,4 2 0 16,0 3-3-16,3 0 2 15,-1 3 1-15,4 2 2 16,3 0-3-16,2-2 0 15,1-3 1-15,3-3 2 16,5-5-3-16,1-5-2 16,3-6 2-16,2 0 0 15,7 4 1-15,-1-1 0 16,-5 5 0-16,-7 3 2 0,-2 3-3 16,3 2-2-16,-1 5 2 15,4 1 2-15,2 2-2 16,4-2 0-16,-1-1 1 15,1-4 2-15,-1-9-1 16,4-5-1-16,5-2 1 16,4-4-1-16,2 4 0 15,-2-3 2-15,-4-1-3 16,1 1 0-16,2 5-1 16,0 3 0-16,4 5 2 15,-7 0 2-15,-2 0-3 16,-4-3 0-16,1 1-1 0,-1-4 0 15,1 1 2-15,-4 0 2 16,1-1-1-16,-4-2 2 16,-2 1 0-16,-6-1 1 15,-4 0-5-15,1 2-1 16,3 4 1-16,-7-1 0 16,-2 0 1-16,0 1 0 15,-4-1 0-15,-2 0 0 16,-3-2-3-16,-3-5 0 15,-4-4-1-15,-2-4 3 16,-3-3 0-16,-3-8 1 16,-6 2 0-16,-3 1 2 15,0-1 1-15,-3 1 3 0,0 2-1 16,0 0 0-16,3-2-6 16,0-3 1-16,0-1 0 15,0-1 0-15,3-6-3 16,-1-8 0-16,-2-6 2 15,0-9 0-15,-3-4 1 16,-3 3 0-16,0 3 0 16,-3 0 2-16,-3 2-1 15,0 3 2-15,1 0 4 16,-4 0 6-16,3 3-9 16,0 3-2-16,0-4-4 15,3 1 0-15,0-6 2 16,3-2 0-16,0-8-3 15,0-8 2-15,3 3 3 16,-3 2 1-16,0 3-1 0,0 0-2 16,0 2 1-16,-3 3 1 15,0 0 1-15,3 6 1 16,0 2 0-16,-3 3 0 16,0-1-5-16,0-2-1 15,0-2 1-15,0-3 2 16,0-6 0-16,-3 1-1 15,0 4-2-15,0 4 1 16,-3-1 3-16,0 9 1 16,0 4-4-16,0 4-1 15,3 4 1-15,-3 6 0 16,4 3 1-16,2-1 2 16,0 6-3-16,0 0 0 0,0 0 1 15,0 2 2-15,0-2-10 16,3 0-4-16,0 0-12 15,6 0-3-15,3-1 4 16,2 6 3-16,4 3-10 16,-3 5-3-16,-3 6-51 15,-6 15-60 1,-18 8 40-16</inkml:trace>
  <inkml:trace contextRef="#ctx0" brushRef="#br0" timeOffset="1232.398">15135 12097 104 0,'-27'2'38'0,"15"4"-29"0,-6 2 3 0,12-6 1 15,-3 4 3-15,0-4 4 16,3 1 5-16,0 0 4 16,3-1-9-16,0-2-2 15,0 0-10-15,3 0 4 0,0 0 3 16,3-2 2-16,0-1-1 0,0-2 0 16,0-3 3-16,3 0-7 15,0-3 1-15,0-2-6 16,3-3 1-16,0-3-7 15,3-2-3-15,3-5 1 16,3-1 0-16,3-4 3 16,-1-4 1-16,1-2 1 15,0-5 0-15,0 0 2 16,0-1 1-16,0-2-1 16,-1-8-1-16,1-2-3 15,0-11 1-15,3-6-2 16,3 1 2-16,0 5-2 15,2-3 2-15,1-3 0 16,3-2 3-16,3 0-1 16,-1 0 0-16,1-5 1 15,0-3 1-15,5-11-3 0,4-7-1 16,6-4-1-16,11-9-2 16,10-9-2-16,5 0 1 15,9-10 3-15,9-6 1 16,10 9-4-16,-1 2-1 15,9-11 3-15,3 6 1 16,27-22 0-16,-9 4-2 16,0 1-2-16,0 12 1 15,-3-1 1-15,0-5 2 16,0 11-1-16,6 5-1 0,-3-5 1 16,5 7-1-16,4 14 0 15,-9 8 0-15,3 5 0 16,0 6 0-16,-9 4-3 15,-3 6 2-15,3 8 3 16,-6 3 1-16,-15 2-4 16,-8 0 1-1,-7-5 0-15,-6 3 0 0,-8 7 0 16,-13 9 2-16,-5 4-1 16,-10 9-1-16,-8 8 3 15,-4 4 0-15,-8 7-6 16,-3 7 0-16,-3 3-8 15,-3 5-3-15,-3 2-25 16,-4 4-10-16,-2-4-41 16</inkml:trace>
  <inkml:trace contextRef="#ctx0" brushRef="#br0" timeOffset="3005.671">20692 5853 208 0,'-3'-19'77'0,"3"16"-60"0,-3 1 15 0,3 2 2 15,-3 0-11-15,0 0 0 16,-3 2-8-16,-3 1 1 15,-6 2-9-15,0 3-2 0,-5 6-1 16,-7 4 0-16,0 9 2 16,0 2-5-16,0 2-1 15,4 6 0-15,8-7 0 16,3-7 0-16,6 12 0 16,6 10 0-16,6 0 0 15,9 0-3-15,6-3 2 16,2-5 1-16,1-16 2 15,-3 0-1-15,9-10-1 0,5-6 3 16,1-10 2-16,-3-8-4 16,-3-6-1-16,-4 3-16 15,-5 0-6-15,-6 3-27 16,-3 3-9-16,0 2-48 16</inkml:trace>
  <inkml:trace contextRef="#ctx0" brushRef="#br0" timeOffset="4615.3732">20677 5892 148 0,'0'-13'57'0,"0"13"-44"0,-3 0 16 0,3 0 6 16,0 8-4-16,0-3 2 15,0 3-6-15,0 0-2 16,0 5-13-16,0-2-3 0,3 7-2 16,0-4-1-16,3 4 1 0,0-2-2 15,0 5 0-15,0-2-6 16,3 5-1-16,0-6 3 16,3 6 1-16,-3-3-3 15,5 3 1-15,-2-6 0 16,9 1 2-16,-6-3-1 15,6-6-1-15,-3-2 1 16,0-8 1-16,-4 0-30 16,-8-2-13-16,0-1-76 15</inkml:trace>
  <inkml:trace contextRef="#ctx0" brushRef="#br0" timeOffset="5365.3836">21222 5726 184 0,'0'-8'68'0,"0"0"-52"0,-6 2 23 15,6 6 8-15,-3-2-4 16,0-1-1-16,-6 0-17 15,3 1-7-15,-6 4-11 16,-6-2-3-16,0 6 2 0,6-4-5 16,-2 6-1-16,2 0 0 15,-6 6 0-15,-3 7 0 16,3 3 0-16,3 5-3 16,6-3 0-16,3-5-1 15,6 14 3-15,0-9 0 16,9 3 1-16,-3-5 0 0,9-3 0 15,-3-2 0-15,3-3 0 16,-3-3 2-16,3-11 1 16,-3 1 3-16,2-8 1 15,-2 0 1-15,6-14 0 16,0-10-2-16,-3 0-1 16,-3-3-1-16,-3 8 2 15,0 3 1-15,-3 0 1 16,0 2 0-16,-3 3 0 15,0 1-7-15,-3 7 0 16,0 0-3-16,0 10 0 16,0 6 4-1,3 0-6-15,3 0-1 0,-3 0 2 16,8 3 3-16,1-1 3 16,9 1 1-16,12-1-5 15,3-2 1-15,-1 0 0 16,1-8 0-16,-3-5-18 15,-9 0-5-15,-4 2-84 16,4-7-34-16,0-6 26 16</inkml:trace>
  <inkml:trace contextRef="#ctx0" brushRef="#br0" timeOffset="6831.488">21528 5133 196 0,'-6'-13'74'0,"6"10"-58"0,-3 0 23 0,3 3 4 16,0 0-10-16,0 3-2 15,-3 0-12-15,0 2-1 16,3 0-11-16,0 3-2 0,3 3-1 15,0-1-5-15,6 6 1 16,3 5 0-16,6 6 0 16,0 5 0-16,3 5 0 15,0 5 0-15,2 3 0 16,1 3 0-16,-3-6 0 16,-3-5 0-16,0-5 2 15,-3-6 1-15,-6-10 1 0,0-3-22 16,-3-7-10-16,-3-1-39 15,-3-13-15-15,0 0-21 16</inkml:trace>
  <inkml:trace contextRef="#ctx0" brushRef="#br0" timeOffset="7498.9233">21484 5109 160 0,'-33'-13'63'0,"24"8"-49"0,-3-3 27 16,9 5 8-16,-3-2-7 0,0-1 1 16,3-2-12-16,3 1-4 15,0-1-15-15,6 0-5 0,3 2-3 16,6 1-2-16,3 0-2 16,6 0-2-16,2-1 1 15,4 1 1-15,3-3 2 16,0 0-1-16,-1-3-1 15,1 4 1-15,0-7 1 16,0 9-1-16,-6 2 2 16,-4 9-4-16,-5 7-2 15,-6 5-1-15,-6 12 3 16,-9 7-2-16,-3-8 1 16,0-6 2-16,-9 12 2 15,-6 5-1-15,1-1 2 0,2-10-2 16,3-2-1-16,6-6 1 15,0-3-1-15,3-4-3 16,3-4 2-16,0-2 1 16,3-8-3-1,6 0 2-15,0-2 1 16,3-1 0-16,0 0 0 16,6 1 0-16,3-4 0 15,2 4 0-15,4-4-3 16,3 4 2-16,-6-1-1 15,12-2 0-15,2 0 2 16,7 2 2-16,-6 0-1 16,-7 6-1-16,-5 0 1 0,-6 7 1 15,-6 3-3 1,-6 3 0-16,-9 3-1 0,-6-1 0 16,0-2 2-16,-15 8 2 15,4-6-1-15,-16 6-1 16,6-3 1-16,-6 1-1 15,10-4 0-15,2-2 2 16,-3 3-6-16,9-6 1 16,6-3-15-16,9-4-5 15,9-6-39-15,6-6-15 16,9-4-26 0</inkml:trace>
  <inkml:trace contextRef="#ctx0" brushRef="#br0" timeOffset="7881.8989">22240 5511 220 0,'-33'14'85'0,"33"-14"-66"0,-18 18 25 16,15-15 7-16,0 2-6 16,3-2-2-16,6-3-11 0,6-6-5 15,9-7-15-15,12-8-3 0,14-3-2 16,10-5-3-16,5-5-1 16,10-9-1-16,5 1 1 15,4 0-2-15,-4-3-1 16,-6 5 1-16,-11 3-1 15,-7 3 0-15,-5 4 2 16,-9 7-1-16,-9 7 2 16,-10 5-33-16,-5 3-14 15,-12 3-69-15,-6 8-27 16,0-3 24 0</inkml:trace>
  <inkml:trace contextRef="#ctx0" brushRef="#br0" timeOffset="10181.1953">18614 4784 188 0,'-6'-11'71'0,"6"11"-55"0,-3 8 15 0,3-8 3 16,0 0-6-16,0 0 0 15,-3 5-11-15,0 1-5 16,0 2-7-16,0-3-2 0,3 11 1 15,0-3-2-15,0 5-2 16,0-2-2-16,9 16 1 16,-3-5 1-16,6 18 0 0,0-11 0 15,6 8 0-15,-3-7 2 16,0 2 1 0,-3-8-1-16,0-3 1 0,-3-5 15 15,-4-7 11-15,1-4-6 16,-6-18-4-16,0 0-6 15,-8-29-3-15,2 6-2 16,-9-20 2-16,3 9-3 16,-3-11-2-16,3 8-2 15,0-8 0-15,0 11 0 16,3-3 1-16,0-5-2 16,3 10-2-16,3 11-2 15,3 10 1-15,3 9-1 0,3 10-2 16,0 0 0-16,15 13 3 15,-6-3-2-15,24 14 1 16,-7-3 0-16,13 9-2 16,-6-7-2-16,5 6 1 15,-8-5-10-15,3 5-6 16,-9-5-21-16,-7 5-9 16,-5-5-81-1,-12 5-36-15,0-8 84 16</inkml:trace>
  <inkml:trace contextRef="#ctx0" brushRef="#br0" timeOffset="10344.0449">18724 5038 260 0,'3'-3'99'0,"-3"3"-77"0,15-5 13 15,-12 5 1-15,6-6-10 16,0 4-3-16,6-9-11 15,-3 3-3-15,9-10-5 16,-6 2-5-16,5-11 0 0,-5 6-39 16,3-5-18-16,-3 2-74 15</inkml:trace>
  <inkml:trace contextRef="#ctx0" brushRef="#br0" timeOffset="10614.5174">19123 4591 228 0,'-24'2'88'0,"22"1"-69"0,-1 2 8 0,3-5-1 16,0 0-3-16,0 0 3 15,8-3-8-15,7-4-3 16,3-7-8-16,6-2-5 0,0 1-1 16,3-1-6-16,-4 2-1 15,-2 1-46-15,-6 8-20 16,0 5-43-16</inkml:trace>
  <inkml:trace contextRef="#ctx0" brushRef="#br0" timeOffset="10798.0896">19159 4718 200 0,'-6'2'77'0,"6"-2"-60"0,9 0 2 16,-9 0-2-16,9 0-11 16,0 0-1-16,12-8-8 15,-3 3 0-15,5-14-89 16,7-10-41-16</inkml:trace>
  <inkml:trace contextRef="#ctx0" brushRef="#br0" timeOffset="11247.9915">19617 4270 312 0,'-12'-5'115'0,"10"8"-89"0,-4 7 8 0,3-4-4 16,0-1-18-16,0 3-5 16,-3 2-4-16,6 4-3 15,6-1 1-15,3 3-4 0,2 2 2 0,7-2 1 16,0-3 0-16,0-2 0 16,0 0 0-16,-3-6 0 15,-6-3 2-15,0 1 1 16,-6-6 1-16,0 1-2 15,-6-9 1-15,0 3-2 16,-3-5 2-16,0 3-2 16,-3-9-1-16,0 3 1 15,0-5-1-15,3 5-3 16,3-5 0-16,0 2-1 16,6 1 0-16,6-6 0 15,3 6 3-15,6 4-2 16,-3 9 1-16,-3 0 2 0,8 10 2 15,-2 0-3-15,6 14-2 16,6 7 2-16,-3-5 0 16,-4-2-21-16,-5-6-8 15,-3-2-42-15,0-11-17 16,-3 0-21 0</inkml:trace>
  <inkml:trace contextRef="#ctx0" brushRef="#br0" timeOffset="11575.0226">20034 3948 192 0,'-15'0'74'0,"15"0"-58"0,-15 2 25 0,12 4 6 0,-3-1-15 16,-3 0-6-16,1 3-13 16,2 3-6-16,0 2-4 15,3 5-3-15,3 6 1 0,3 5-4 16,3-8 0-16,0-2-1 15,11 2 3-15,-2-5 0 16,12-8 1-16,-6-3 2 16,9-13 3-16,5-8 0 15,-5-5 2-15,-9 0 2 16,-9-3 2-16,-12 3-1 16,-12 0-1-16,-9 5-8 15,-9 3-2-15,1 5-11 16,-1 0-3-16,6 3-21 15,6 2-9-15,6 0-49 16,9 3-46-16,9-2 49 16</inkml:trace>
  <inkml:trace contextRef="#ctx0" brushRef="#br0" timeOffset="11931.381">20314 3704 192 0,'-12'8'74'0,"6"-3"-58"0,0 3 25 0,6 0 6 16,0 0-18-16,0 3-5 16,3 2-13-16,3 0-5 15,6 0-3-15,6 1-3 0,3-4 1 16,5 1-1-16,1-1 2 16,-3-2-1-16,-3-2 2 0,-3-1 0 15,-6-2 3-15,-3-3 8 16,-3-6 3-16,-6-2 0 15,-3-5 2-15,-3-3-6 16,-3-2 0-16,-6-3-6 16,0-3 1-16,-3 0-7 15,0 0-1-15,0 0-2 16,6 3 0-16,0 3-18 16,7-1-9-16,5 6-14 15,3 5-6-15,8-11-28 16,1 9-14-16,3 2-2 15</inkml:trace>
  <inkml:trace contextRef="#ctx0" brushRef="#br0" timeOffset="13181.5464">20537 3485 212 0,'-6'-3'79'0,"6"3"-61"0,3 5 1 0,-3-5-3 16,6 3 0-16,0 0 2 15,3 2-5-15,3 0 0 16,3 3-8-16,0 3-3 0,3-1 1 16,2 3-2-16,-2 1-1 15,0-1 1-15,0-3 1 16,-3 1 3-16,0-8 2 0,0-3-3 16,-1-6-3-1,-5-7 6-15,0 0 5 0,-6-3 0 16,-3 0 3-16,-3-5-4 15,-3 0-1-15,-6 0-4 16,1 0-1-16,-1-1-6 16,0 4 1-16,3 2 0 15,3 0 0-15,3 3-5 16,6 0 1-16,3 2 0 16,0 6 2-16,3-6 1 15,0 9 1-15,3-4 0 16,2 6 0-16,1 6-3 15,3 1 2-15,0 1 3 0,3 3 1 16,-3 0-4 0,0-3 1-16,-1-1 2 0,-2-1 1 15,0-6-1-15,-3-3-2 16,-3-5 3-16,0-2 0 16,-3-6-1-16,-3-3 1 15,-3-2-4-15,0 0 0 16,-3-3 1-16,0 3 2 15,-3-6-1-15,0 6-1 16,3 3 1-16,0-1-1 16,3 6-3-16,0 0 0 15,3 5-1-15,3 3 3 16,6 5-5-16,3 0 2 16,3 5 2-16,3 3 3 15,5 5 0-15,1-2-1 0,0-1-15 16,0-2-5-16,-1-3 1 15,1-5 1-15,-3-5-18 16,0-3-9-16,0-5-5 16,0-3-2-16,-7-2 22 15,-2-6 12-15,-6 0 14 16,-6 3 5-16,-3 0 14 16,-3 5 7-16,-3 2 11 15,-3 7 4-15,-3-1-8 16,0 8-5-16,1 2-10 15,-1 4-4-15,0 4-3 16,0 1-2-16,3 5-3 16,3 2-2-16,0-5-2 0,3 6 1 15,6-1 1-15,3 4 0 16,3-4 0-16,3-2 0 16,3-3 0-16,0-5 2 15,-1-5 1-15,1-6 1 16,0-2 0-16,-3-3 0 15,-3-3 6-15,0-2 4 16,-6-5-1-16,-3-1 0 16,-3-2-7-16,-3 0-2 15,-3 2-4-15,0 3-3 16,0 6 2-16,3-1 0 16,0 6-4-16,3 7 1 15,3 6 2-15,3 0 1 16,6 3 1-16,3-1 0 0,6 1-3 15,6-3 0-15,3 0 2 16,5-5 2-16,4-6 2 16,3-5 3-16,-3-8 3 15,-1-8 5-15,-2-7-6 16,-3-12 0-16,-3-2 2 16,-7-8 4-16,-8-2-2 15,-6-1 3-15,-9-5-4 16,-6 8-1-16,-12 6-4 15,-5 7-1-15,-7 14-3 16,-3 7-2-16,3 17-4 16,4 12 0-16,5 14-3 0,12 8 2 15,9 5-6-15,15 5-1 16,15 3 0-16,11 3 0 16,4-3-13-16,6-6-6 15,2 1-86 1,-5-6-50-16,-12 3 70 15</inkml:trace>
  <inkml:trace contextRef="#ctx0" brushRef="#br0" timeOffset="13864.1843">19379 5487 140 0,'6'-21'55'0,"0"13"-43"0,-3-2 21 16,0 4 6-16,-3 1 3 0,0 0 4 16,-3-3-10-16,0-3-2 15,-3 3-19-15,-6 1 2 0,-3 1 1 16,-5 4-8-16,-7 4-1 15,-3 6-7-15,0 8-2 16,1 10-2-16,-1 6 0 16,3 0 2-16,9 5 0 15,9-3-3-15,9-2 2 16,9-3-1-16,9-2-2 16,9-9 3-16,8-5 0 15,1-7 1-15,0-12 0 0,-3-4 0 16,-10-3 2-16,-5 2 5 15,-3-10 4-15,0 5 2 16,-9-8 5-16,0 6-8 16,-9-3-3-16,-3-1-2 15,-3 7-1-15,3 4-5 16,0 6 1-16,3 5-2 16,3 5 0-16,0-2 0 15,9 5-2-15,0-1 0 16,12 1 0-16,-3 0 0 15,15-2 3-15,11-4 2 16,1-4 2-16,-3-4-19 16,-7-2-9-16,-5-5-49 15,-6-3-22-15,-3-2-23 16</inkml:trace>
  <inkml:trace contextRef="#ctx0" brushRef="#br0" timeOffset="14127.4719">19856 5136 284 0,'-6'-6'107'0,"6"6"-83"0,0-2-1 0,0 2-3 16,3 0-8-16,3-6 3 15,2-2-6-15,4-2-3 0,3-9-3 16,6-2-3-16,3-5 3 0,6 2-4 16,-1 0 0-16,-2 0-23 15,-6 3-10-15,-6 5-39 16,-9 11-76 0</inkml:trace>
  <inkml:trace contextRef="#ctx0" brushRef="#br0" timeOffset="14322.4945">19844 5315 212 0,'6'-7'79'0,"-6"7"-61"0,20-11 26 0,-17 11 6 16,9-8-21-16,6-8-8 15,3-2-13-15,3-6-6 16,3-3-1-16,-1 1 1 0,1-1 1 15,-3 4-32-15,-3 1-13 16,-3 7-78 0</inkml:trace>
  <inkml:trace contextRef="#ctx0" brushRef="#br0" timeOffset="15588.109">20692 4532 136 0,'-9'-5'52'0,"9"5"-41"0,-12 5 18 0,9-2 3 15,0 0-4-15,0-1 0 16,0-2-4-16,0 0-3 16,-3 0-11-16,3-2 0 0,0-1 1 15,3-2-2-15,3 2 0 16,-3 0-5-16,3-2-1 15,0 0 1-15,0 2 0 0,0 1-2 16,0-4-2-16,-3 4 1 16,0 2-1-16,0 0 0 15,-3 2 0-15,0 4-3 16,0-4 2-16,0 1-1 16,3-1 0-16,0 1 4 15,-3-3 3-15,3 0-4 16,-3 0-1-16,0 0 6 15,0-3 4-15,3 1-5 16,-3 2-3-16,0 0-1 16,0 0-1-16,-5 2 0 15,2 1 0-15,0 0 0 16,-3-1 2-16,3 1-1 0,-3 0-1 16,3-1 3-16,0-2 0 15,0 0 3-15,0 0 1 16,0 0-1-16,0 0 1 15,3 0-4-15,-3 3 0 16,-3 5-3-16,3 2-3 16,3 1 2-16,0 10 0 15,0-2 1-15,3 7 0 16,0-5 0-16,3 6 0 16,0-6-3-16,9 5 2 15,0-4-1-15,15-6 0 16,-6-3 2-16,17-16 2 15,19-13-1-15,5-16-1 0,1-7-35 16,-6-4-14-16,-10 1-74 16</inkml:trace>
  <inkml:trace contextRef="#ctx0" brushRef="#br0" timeOffset="16080.4095">20930 4067 236 0,'-3'-35'90'0,"9"19"-70"0,0-2 21 0,-3 10 4 16,-3-3-8-16,0-5 1 15,-3 1-16-15,-3-4-3 16,-3-2-11-16,-6 0-3 0,-6 0 1 16,-2 2-3-16,-1 6-2 15,0 8-3-15,0 5 1 16,3 10 1-16,6 6 0 15,6 10-5-15,7 6 1 16,4 5 0-16,7 6-1 16,9 2-1-16,3-6-1 0,-3-7 4 15,18 10 1-15,-10-7 2 16,16 10 2-16,-6-8-3 16,3 5 0-16,2 3-12 15,-2-3-7-15,-6-7-18 16,-10-6-6-16,-5-11-54 15,-6-7-53 1,-3-3 54-16</inkml:trace>
  <inkml:trace contextRef="#ctx0" brushRef="#br0" timeOffset="16243.9886">20841 4469 260 0,'-6'-11'96'0,"6"11"-75"0,12-18 12 0,-9 15 2 15,6-2-17-15,0-1-2 16,8-7-10-16,-2 3-2 16,15-11-2-16,9-11-13 0,-4 0-4 15,-5 3-99 1,-3 5-61-16,-18 6 71 16</inkml:trace>
  <inkml:trace contextRef="#ctx0" brushRef="#br0" timeOffset="19263.7036">21692 3847 216 0,'-9'-16'82'0,"9"16"-64"0,-6-8 11 0,6 8 2 16,-3 0-10-16,0 0 0 16,0 3-14-16,0 0-5 15,-3 7-1-15,-3 9-1 0,0-3 2 16,4-3-1-16,-1 8-1 15,0 8-2-15,6-3 1 16,3-2 1-16,3-5 2 16,5-3-1-16,4-8-1 15,3-6 5-15,3-7 4 0,0-6-1 16,0-4 3-16,-3-4 0 16,-4 0 1-16,-5-2 2 15,-6 0 4-15,-6 0-8 16,-3 0-3-16,-3 2-4 15,-2 3-3-15,-1 3-2 16,0 5 1-16,3 3-1 16,3 2 0-16,3 3 0 15,3 0-2-15,3 3 3 16,3 2 0-16,6 3 1 16,3 3 0-16,2-1-5 15,4 1 1-15,3 0 4 16,0-4 2-16,3-1 0 0,0-4-2 15,2-10 1-15,4-5 1 16,-3-11 1-16,-3-5 1 16,-4-8-5-16,-5-2 1 15,-6-1 6-15,-6 0 6 16,-9-2-6-16,-6-6-1 16,-9 9-3-16,-5 2-2 15,-7 5 1-15,0 8-1 16,-3 5-3-16,6 9 0 15,7 7 2-15,2 8 2 16,6 3-7-16,6 11-1 16,9 2 4-16,9 3 1 15,9 2-1-15,11 1 2 0,13 2-1 16,-3 3-2-16,2-8 3 16,4-6 0-16,0-5 3 15,-4-7 1-15,-2-6-1 16,-3-8-2-16,-4-11 1 15,-5-5-1-15,0-13 2 16,-9-5 1-16,-9-8 1 16,-9-9 0-16,-12-1 0 15,-9 4 0-15,-6 6-2 16,-6 2-2-16,-6 8 1 16,7 14 1-16,-1 0-1 15,6 7-1-15,0 11 1 16,4 11-1-16,8 7-5 15,3 4 1-15,6 12 0 16,9-5-1-16,-3-2 4 0,14 12 0 16,-2-4 1-16,18 7 0 15,-6-7-3-15,15 4 2 16,11 9 3-16,-5-11 1 16,-4-2-4-16,-5-9-1 15,-6-10 3-15,-6-8 1 16,-4-8-3-16,1-8-1 15,-3-10 1-15,-6-6 2 16,-6-2 2-16,-3-1 1 16,-6 6 0-16,-3 3 0 15,-3 7-5-15,-3 3-1 16,-3 6 1-16,6 7 0 16,-3 3-2-16,3 3 0 0,0 7 2 15,6 4 0-15,3 2-2 16,3-1 2-16,0-1-1 15,6 1 0-15,15 4 0 16,-3-6-2-16,11-7 5 16,1-6 1-16,6-11 0 15,-6-5-2-15,-1-10 1 16,-2-1 1-16,-6-2-1 16,-6-3-1-16,-6-2 3 15,-13-6 0-15,-4 3 1 16,-10 0 0-16,-6 5-2 15,-3-5-2-15,-6 8-2 16,6 3 1-16,-3 7 1 0,4 1 2 16,2 5-3-16,-3 5-2 15,6 2-1-15,3 1 3 16,3 0 0-16,3 2 1 16,0 3-3-16,6-5 2 15,-3 5-1-15,3 0 0 16,0 0 4-16,3 5 1 15,-3 3-4-15,6 3-1 16,-3-1 1-16,0 1 0 16,0-1 1-16,0-2 2 15,-3-2-1-15,3-4-1 16,-3 3 1-16,0-5-1 16,0 6 0-16,0 2 0 15,0-6 0-15,0 4 0 0,0-1 0 16,-3-2 0-16,0 2 0 15,0 0 0-15,0 3 2 16,-6-3 1-16,9 1-4 16,-3-1 1-16,0 0-2 15,0-2 0-15,3 0 2 16,-3-1 2-16,0 4-1 16,-3-1-1-16,3 0-4 15,1 6 0 1,-1 2 2-16,3 0 1 15,0 0 3-15,0-2-3 16,3-3 0-16,2 0 3 16,1-3 1-16,0 0-1 0,0 1-2 15,-3-1-2-15,3 0 1 16,-3-5-1-16,0 6 0 16,3 2 4-16,-3-6 1 15,0 9-1-15,0-6-2 16,0 3 1-16,0-5-1 15,0-1 0-15,-3-2 0 16,0 0 0-16,0 0 2 16,0 0-1-16,3 3-1 15,-3-3 1-15,3 5-1 16,-3 0-3-16,3 1 2 16,0-1 1-16,0 0 0 15,3 1 0-15,-3-1 0 0,0 0 0 16,0-2 2-16,0 2-1 15,0-5 2-15,3 3-4 16,0-1-2-16,0 1 2 16,0 2 2-16,0 1 0 15,-1-4-1-15,1 4 1 16,0-4 1-16,-3 4-1 16,3-1-1-16,-3-5 3 15,3 3 0-15,0-1-4 16,0 1-1-16,3-1 1 15,0 1 2-15,3 2-2 16,0 1 0-16,0-1 1 16,-6 0 2-16,0-2-1 0,3 2-1 15,-1-2-2-15,1-1 1 16,3 1 1 0,0-3 0-16,-3 0 0 0,6-3 2 15,-3-2-1-15,3 0 2 16,0-3-2-16,0-3-1 15,-1 1 1-15,1-3-1 16,0-1-3-16,0 1 0 16,0 0 4-16,-3-3 3 15,0 3-1-15,0-3-2 16,-3 3 0-16,0-8 1 16,-6 7-1-16,3-7-1 15,-6 3 1-15,-6 2 1 0,6 0-1 16,-3 3 2-16,0-1-2 15,-3 4 2-15,3 2-4 16,-3 0 0-16,3 5-4 16,-3 3 1-16,0 3 2 15,0 0 1-15,-3 2 1 16,6 3 0-16,-3 2 2 16,3 4 1-16,0-1-4 15,3 0-1-15,6-2 1 16,3 2 2-16,6-3-5 15,6-2 1-15,5-2 1 16,10-9 1-16,9-8-17 16,-1-10-5-16,-2-5-38 15,-3-1-15-15,-3-2-46 16</inkml:trace>
  <inkml:trace contextRef="#ctx0" brushRef="#br0" timeOffset="25063.2258">21100 11888 200 0,'-18'-13'74'0,"15"15"-58"0,-3 1 3 0,3-1-2 15,0 4-5-15,0 2 3 16,0 0-2-16,3 2 2 16,0 1-8-16,6-1-4 0,0 4-2 15,6 1 1-15,3 7 1 16,3 4 1-16,-1 8 2 16,1 11 3-16,3 11 2 0,0 8-5 15,-3-1-2-15,3 6-2 16,-6-14 1-16,-4-10 0 15,7 3 1-15,-3-8 0 16,0-11 2-16,-3-5 3 16,0-19 2-16,-3-13-5 15,-3-8-2-15,-6-8-2 16,-9-7 1-16,-6-9-2 16,0 8-1-16,3 6 1 15,-9-14-1-15,-8-13 0 16,-4-3 0-16,0 9 6 15,3 4 4-15,7 6 1 16,5 0 3-16,6 3-7 0,6 0-4 16,3 2-5-16,9 0 1 15,9 0 1-15,3 3 0 16,2 5-3-16,7 6 2 16,0 5-1-16,3 2-2 15,-1 11 3-15,-2 3 0 16,0 10 1-16,-6 0 0 15,-6 6-5-15,-3 2 1 16,-9 3 0-16,-6 0-1 16,-6 2 4-16,-6 6 0 15,-3 2 1-15,-3 1 2 16,0-1-3-16,0-2 0 16,4-3 1-16,2-3 2 15,3-2-3-15,3-5 0 0,3-4-1 16,3-1 0-16,3-4 2 15,0 1 2-15,6-6-3 16,0 3 0-16,0-5 1 16,9-1 2-16,9-2-3 15,2 0-2-15,7 0 2 16,-3 0 0-16,-6 0 1 16,17 3 0-16,-8 0 0 15,6 7 2-15,5 9-6 16,-17-3-1-16,-3-3 2 15,-9 8 1-15,-6 8 2 16,-9-8 0-16,0-2 0 16,-21 7 0-16,3-5 2 0,-15 6 3 15,7-6 2-15,-7-2 3 16,6-4-5-16,3-4-1 16,3 0-11-16,4-6-3 15,2 0-35-15,6-7-15 16,3 2-66-1</inkml:trace>
  <inkml:trace contextRef="#ctx0" brushRef="#br0" timeOffset="25536.9588">21650 12158 220 0,'-6'-11'82'0,"9"8"-64"0,3 1 9 0,-3-1 0 16,3 0-10-16,3 1-2 16,3-3-6-16,3-1-1 15,6-2-5-15,3 0-2 0,2 0 2 16,1-2-4-16,6 2 0 16,-6-3-4-16,-3 1 1 15,-7-1-40-15,-5 3-16 0,-12 3-42 16</inkml:trace>
  <inkml:trace contextRef="#ctx0" brushRef="#br0" timeOffset="25748.4311">21740 12200 228 0,'-6'-5'88'0,"6"7"-69"0,3-2 17 16,-3 0 3-16,0 0-17 15,6 3-4-15,3-3-11 16,0 0-5-16,5-3-1 16,4-2-4-16,3 0 2 0,6-3 3 15,3-5 1-15,2-3-48 0,4-3-19 16,6-2-50 0</inkml:trace>
  <inkml:trace contextRef="#ctx0" brushRef="#br0" timeOffset="27995.7912">22484 1924 192 0,'6'-19'74'0,"-9"14"-58"0,0 2 25 0,0 3 6 16,-6 0-4-16,-3 0-1 15,-3 0-17-15,-6 8-7 16,3-3-11-16,4 3-3 0,-10 11 0 16,3-6 2-16,-6 6 1 0,-6 10-3 15,7 2-1-15,5 4-3 16,9-6-1-16,3-11-1 16,15 17-2-16,-3-9 5 15,21 9 1-15,-6 2 0 16,23-11-2-16,13-2 1 15,2-16 1-15,-2-19-14 16,5-15-7-16,-8-9-30 16,-9-17-13-16,-10-7-37 15,-14 1-41 1,3 5 51-16</inkml:trace>
  <inkml:trace contextRef="#ctx0" brushRef="#br0" timeOffset="28512.2169">22692 1770 232 0,'-6'-11'88'0,"9"9"-69"0,0-9 13 0,0 11 2 15,0-2-7-15,3-1 1 16,0 3-9-16,0 0-1 16,0 0-11-16,0 0 5 0,-6 0 1 15,0 0 0-15,6 0 0 16,-6 0 1-16,0 0 4 15,3 3-10-15,0 2-2 16,3 5-4-16,3 4-2 16,3-1 1-16,0 8 1 15,5-2-3-15,4 7 0 0,0 1-1 16,0-1 0-16,-3-7 2 16,-3-1 2-16,0-2 1 15,-4-3 1-15,-2-2-2 16,-6-9 1-16,3 4-2 15,-3-1-1-15,-3-5 1 16,0 0-1-16,0 0 0 16,0 0 2-16,0 0-3 15,0 0 0-15,0 0-1 16,0 0-2-16,0 0-2 16,3 3 1-16,0 2 3 15,3 5 1-15,-6 1-2 16,6 2 2-16,-3-2-15 0,3 2-6 15,0 0-11-15,0-5-3 16,-3-2-24-16,3-12-9 16,-3 4-30-1,-6-12-28-15,-3-4 51 16</inkml:trace>
  <inkml:trace contextRef="#ctx0" brushRef="#br0" timeOffset="28703.8036">22645 1757 272 0,'-18'-13'101'0,"15"10"-78"0,-3 3 20 0,6 0 2 16,-3-5-14-16,3 5-6 15,0-3-12-15,3 0-4 0,3 1-5 16,3-4-5-16,9-1-2 0,5-4 4 16,10-2 1-16,9-3-3 15,8-11 1 1,-2 1-2-16,-3 2 0 0,-7-2-27 15,1 2-13-15,-9 8-27 16,-9 8-9-16,-9 11-36 16</inkml:trace>
  <inkml:trace contextRef="#ctx0" brushRef="#br0" timeOffset="28899.7394">22793 1860 244 0,'6'-16'93'0,"9"11"-72"0,0-3 16 0,-3 5 2 16,3 1-10-16,3-9-2 16,6 3-13-16,-1-5-6 15,4 0-5-15,0-1-5 0,-3-7 1 16,0 3-17-16,-1 5-5 16,4-6-51-16,-3-2-21 15,6-6-13 1</inkml:trace>
  <inkml:trace contextRef="#ctx0" brushRef="#br0" timeOffset="29125.1301">23347 1389 220 0,'-21'0'82'0,"21"5"-64"0,-3-2 31 0,0 2 10 0,0 1-15 15,0-4-5-15,0 9-18 16,3-3-6-16,3 0-9 15,3 5-4-15,6 5-1 0,3 6-1 16,6 5 0-16,-3 3 0 16,3 5 0-16,-1-10-22 15,1-1-8-15,-6-7-16 16,-6-6-6-16,-6-13-74 16</inkml:trace>
  <inkml:trace contextRef="#ctx0" brushRef="#br0" timeOffset="29336.5635">23076 1519 272 0,'6'-19'104'0,"3"11"-81"0,3-5 7 0,-3 8-3 15,3-3-15-15,6-5-4 16,2-1-5-16,1 4-3 15,9-9 1-15,-3 3-10 0,0-2-2 16,-1-3-62-16,1-3-27 16,3 3-6-1</inkml:trace>
  <inkml:trace contextRef="#ctx0" brushRef="#br0" timeOffset="29896.2157">23546 1135 280 0,'-8'5'104'0,"8"1"-81"0,-3 2 9 16,3-3 1-16,0 3-12 16,0 5-2-16,3-5-9 15,-3 5-4-15,11 6-3 16,-2 2-3-16,9 3 1 0,0 10-4 16,-3 6 0-16,6 5 2 15,-3 0 2-15,-6-11 2 16,2-5 3-16,-2-8-3 15,-3-13 0-15,-3-10-1 0,0-12-2 16,-6-4 1-16,-6-14-1 16,0 6 0-16,-9-9 2 15,4-7-1-15,-7 0 2 16,-3-3-4-16,6 0 0 16,0-3-1-16,3 11-2 15,3-3 3-15,9 3 0 16,6 3-2-16,6 2 0 15,9 3-1-15,6-8 0 16,8 3 3-16,7-3 2 16,-3-3 0-16,2 8-1 15,-2 11-2-15,-3 2 1 16,-9 12-4-16,-1 7-1 0,-14 13 0 16,-6 13 4-16,-12 14-1 15,-6 10-1-15,-8 6 0 16,-7 13 3-16,6-3 0 15,0 0 3-15,12-8-3 16,3-10-2-16,3-6-1 16,21-2 3-16,9-14 2 15,9-13 2-15,14-7-4 16,10-9-1-16,11-8-15 16,7 1-6-16,-4-11-105 15</inkml:trace>
  <inkml:trace contextRef="#ctx0" brushRef="#br0" timeOffset="30879.905">22207 11869 260 0,'-15'0'96'0,"12"6"-75"16,0-1 6-16,3-5-4 0,0 2-11 15,3 4-2-15,0 2-5 16,3 0-4-16,0 0 0 16,0-1-4-16,6 7 2 0,-3-1 1 15,6 5 0-15,-3-2 0 16,2 6 0-16,-2-7 2 16,3 1 1-16,-3-3 16 15,0-7 10-15,3-1-6 16,-6-13-4-16,0 3-2 15,-6-11 2-15,0 3-9 16,-6-8-1-16,3 2-5 16,-9-7-3-16,3 4 2 0,-3-1 0 15,-3 4-6-15,9 1-2 16,-3 2 2-16,3 0 1 16,0 5 2-16,6 3 0 15,0 0-3-15,6 3 2 16,6 2-1-16,9 3 0 15,-3 0 0-15,8 6 0 16,-2-1 2-16,3 6 0 16,-6-3-18-16,3 2-8 15,-4 1-24-15,-2-6-11 16,-3 0-73 0</inkml:trace>
  <inkml:trace contextRef="#ctx0" brushRef="#br0" timeOffset="31196.2398">22704 11586 264 0,'-21'0'101'0,"21"0"-78"0,-18 8 13 16,15-5 0-16,-3 2-15 16,1 0-2-16,-4 3-11 15,3-2-3-15,-3 7-3 16,6-3-4-16,3 9 1 0,0-3 1 15,3 8 2-15,6-6-3 16,8 1-2-16,-2-4 2 16,6-4 2-16,-3-3 2 0,3-11 1 15,0 1-2-15,-6-9 1 16,-3 1 2-16,-9-6 4 16,-3 2-6-16,-9-1-2 15,0 1-3-15,-12-2-2 16,0 3-17-16,6 0-9 15,3 2-46-15,9 3-21 16,9-2-13 0</inkml:trace>
  <inkml:trace contextRef="#ctx0" brushRef="#br0" timeOffset="31578.4962">23008 11475 316 0,'-18'8'118'0,"9"0"-92"0,0 8 4 16,6-8-3-16,0 0-12 16,0 0 2-16,3 2-12 15,3 1-6-15,3 2 1 16,3 0-1-16,3 0 3 0,6 1-3 16,0-4 0-16,2-4 1 15,-2-4 2-15,-3-4 1 16,-3-4 3-16,-3-2 1 15,-9 0 1-15,0-2 0 16,-3-3 0-16,-6-1 0 16,-3-2 0-16,0-2-7 15,-3-3 0-15,0 0-3 0,4-1 0 16,2 1-7-16,3 3-4 16,3-1-9-16,6 3-3 15,3-2-5-15,3 2 1 16,5 0-28-16,7-2-11 15,0 2-48 1</inkml:trace>
  <inkml:trace contextRef="#ctx0" brushRef="#br0" timeOffset="32245.717">23225 11329 236 0,'6'-7'90'0,"-3"4"-70"0,3 0 19 0,-6 3 5 0,6 0-12 16,0 0-3-16,-3 0-13 16,9 3-3-16,-3 2-7 15,0 3-2-15,-1 3 2 0,4 5-3 16,0-1 0-16,-3 4-3 16,6-3-3-16,-3-6 2 15,3-4 2-15,0-4 2 16,-3-7 1-16,0-8-2 15,-1-6 1-15,-2-4-2 16,-3 1 2-16,-6 1-2 16,-6-3-1-16,0 3 1 15,-8 0-1-15,5 3 0 0,-3-1 0 16,0 6 0-16,0 0 0 16,3 5-3-16,3 0 2 15,3 2-1-15,3 4-2 16,3-1 0-16,3 3 0 15,6 3 3-15,0 2 2 16,9 3-2-16,-1 0 0 16,4 0 1-16,0 0 0 15,3-3 0 1,3-2 0-16,-7-3 0 0,1-6 2 16,-6 1 1-16,-3-3 1 15,-3 0-2-15,-6-2 1 16,-6-1-2-16,-3 0 2 15,-6-2-2-15,0 0-1 0,-3-3 1 16,0-2 1-16,3-1-3 16,0 1-2-16,3 2-1 15,3 2 3-15,3 4-2 16,3 2-1-16,3 5 3 16,9 6 0-16,0 5-2 15,6 2 0-15,0 4 2 16,9 2 0-16,-1-3-15 15,4-3-6-15,3-4-20 16,-3-6-6-16,2-8-30 16,-2-8-11-16,-9-3 2 15</inkml:trace>
  <inkml:trace contextRef="#ctx0" brushRef="#br0" timeOffset="32811.5465">23954 10827 188 0,'-9'-6'71'0,"-3"9"-55"0,3 0 20 0,7-1 4 15,-7 1-7-15,-3 2 0 16,0 1-12-16,0 2-5 16,-3 0-9-16,6 2-7 0,-3 3-1 15,3 3 1-15,3 3 2 16,3 5-3-16,9-3 0 16,3 3 1-16,6-3 0 15,3-5 0-15,0-3 0 16,3-5 0-16,-4-8 0 15,1-3 4-15,-3-5 5 16,-3-2-1-16,-3-4 3 0,-6-2-4 16,3-2-2-16,-12-1 0 15,6-2 1-15,-6-3-3 16,0 6-2-16,-3 2-3 16,6 3 1-16,-3 2-1 15,3 3-2-15,3 6 3 16,0 2 0-16,3 5-2 15,12 3 0-15,0 2-1 16,6 1 3-16,9 0 0 16,-1-6 1-16,10-5 0 15,0-5 0-15,-4-6 2 16,4-7 3-16,-3-6 4 16,-9-5 2-16,2-3-1 0,-8-8 1 15,-12-7-2-15,0-4 2 16,-12-2-4-16,-12 0 1 15,-6 3-5-15,-8 5 0 16,-1 11-1-16,-6 7 1 16,0 11-2-16,13 11-1 15,5 13-4-15,9 19 0 16,15 12-5-16,15 14-1 16,17 0-22-16,7-3-6 15,15-5-10-15,2-2 0 16,-2-4-73-1</inkml:trace>
  <inkml:trace contextRef="#ctx0" brushRef="#br0" timeOffset="33211.4851">22508 12867 260 0,'-15'-19'96'0,"15"19"-75"0,-9-2 19 0,9 2 2 16,0 0-18-16,0 0-5 15,0 5-12-15,0-3-5 16,6 9-1-16,0 0-1 0,6 12 0 16,0-4 0-16,8 21 2 15,-2-9-1-15,9 12-1 16,-6-6 3-16,6 2 0 15,-7-7-10-15,1-3-3 16,-6-5-57-16,-6-13-23 0,0-3-29 16</inkml:trace>
  <inkml:trace contextRef="#ctx0" brushRef="#br0" timeOffset="33418.1807">22162 13073 324 0,'6'-5'123'0,"-6"5"-95"0,27-11-2 16,-21 11-5-16,15-10-9 15,-3 2 3-15,20-11-8 16,-5 3-4-16,21-18-2 16,-13 5-4-16,22-16 2 0,-12 8-17 0,17-14-8 15,18-12-41 1,-5 7-18-16,-13 6-37 15</inkml:trace>
  <inkml:trace contextRef="#ctx0" brushRef="#br0" timeOffset="33828.1553">23029 12457 252 0,'-21'8'96'0,"12"-1"-75"0,-9 7 8 0,18-12-1 16,-3 9-11-16,-3-3-2 15,0 13-8-15,0-5-3 16,6 21-2-16,0-5-2 0,9 18 1 0,0-8-4 16,9 9 2-16,-3-6 1 15,11-3 2-15,-5-8 1 16,12-7 1-16,-6-6 0 16,6-13 0-1,-7-3 2-15,-2-10 1 0,-3 0 3 16,-12-6 1-16,0 0-1 15,-15-2 1-15,-3 0-4 16,-3 2-2-16,0 3 0 16,-6 0-1-16,9 3-5 15,0 0-1-15,-2 0 1 16,11-3 0-16,0 0 3 16,20-13 3-16,-5 2 0 0,15-15 0 15,6-9-3-15,-1 6-2 16,-11 6-15-16,-12 7-7 15,-12 8-69-15,-3 8-29 16,-9 5-3 0</inkml:trace>
  <inkml:trace contextRef="#ctx0" brushRef="#br0" timeOffset="34229.648">23841 12044 264 0,'-9'-19'101'0,"6"14"-78"0,3 0 20 0,0 2 2 15,-3 0-3-15,-3 1 1 0,-3-3-14 16,-6 2-8-16,-5 3-12 16,-16 5-2-16,-3 11 0 0,-2 8-6 15,-10 8 0-15,6 5-3 16,1 0 0-16,2 0 0 15,9-3 0-15,9-2 0 16,7-3 0-16,8 0 0 16,6-5 0-16,6-3 0 15,6 0-2-15,2 0 3 16,1 1 0-16,6-1-4 16,0 0 1-16,-3 3 4 15,6 2 2-15,0 1-3 0,-3-4-1 16,2 1-6-16,1-5 0 15,0-6-16 1,-6-2-7-16,-3-3-27 0,-3-6-14 16,-9-2-56-1</inkml:trace>
  <inkml:trace contextRef="#ctx0" brushRef="#br0" timeOffset="34409.5274">23445 12515 324 0,'-18'-13'121'0,"24"10"-95"0,-6-2 5 0,3 2-4 0,3 0-18 15,3-2-5-15,3 0-5 16,3-3 0-16,12-5 1 16,6-3-25-16,8-8-10 0,1-3-101 15,3-4-50 1,-13-4 91-16</inkml:trace>
  <inkml:trace contextRef="#ctx0" brushRef="#br0" timeOffset="34817.4358">24085 12115 132 0,'-9'-2'49'0,"6"4"-38"0,0 1 32 0,3-3 12 16,0 5 4-16,0 1 1 15,0-1-13-15,0 3-6 16,3 2-23-16,3 4-7 0,6 7 0 16,3 8-7-16,15 11-2 15,6 12-1-15,5 7-1 0,1 9 0 16,0 7 2-16,-1-1-1 16,-11-6-1-16,3-9-2 15,-9-9 1-15,-10-5-4 16,4-13 1-16,-9-11-38 15,-6-11-14-15,-6-15-80 16</inkml:trace>
  <inkml:trace contextRef="#ctx0" brushRef="#br0" timeOffset="35384.9206">23984 12107 332 0,'-21'-13'126'0,"21"8"-98"0,-3-3-3 0,3 5-7 16,3-2-14-16,-3-3-2 15,12-3-1-15,-3 1-1 16,9-3 0-16,3-1-3 0,6 1 2 16,2 0 1-16,-2 0 2 15,9-1-3-15,-3 4 0 16,-4 2 1-16,1 0 2 15,-6 3-1-15,-3-1-1 16,-12 12 1 0,-12 4-10-16,-9 6-2 15,-9 5 4-15,-6 6 1 0,-6 2 1 16,-2 3 4-16,8-3 0 16,3-3 1-16,3-2-3 15,12-5 2-15,3-4 1 16,6-4 0-16,9-6 0 15,6-5 0-15,6-2 0 16,15-4 0-16,-1 1 0 16,4 2 2-16,3 3-3 15,-1 3 0-15,7 5 1 16,-6 3 2-16,-4-1-3 16,-5 3 0-16,-6 1 1 15,-12-1 2-15,-6 0 1 16,-12 0 1-16,-12 3-2 15,-6 3 1-15,-9-1 0 0,-5 1 1 16,-4-1 2-16,0-2 3 16,9-3-4-16,1-2-3 15,8-3-10-15,9 0-5 16,3-6-33-16,6-2-15 16,6-7-67-1</inkml:trace>
  <inkml:trace contextRef="#ctx0" brushRef="#br0" timeOffset="35655.6732">24591 11610 316 0,'-15'-11'121'0,"9"9"-95"0,-3 2 11 16,6 0-2-16,1 0-18 15,-1 2-4-15,3 4-8 16,3 4-4-16,2 9 0 16,16 10-1-16,0 11 0 0,6 5-3 15,3 7 0-15,-1 4 4 16,1-6 1-16,-6-2-9 16,-3-6-3-16,-3-5-35 15,-6-5-15-15,6-8-79 16</inkml:trace>
  <inkml:trace contextRef="#ctx0" brushRef="#br0" timeOffset="37494.3883">21638 14123 264 0,'-8'-10'99'0,"5"10"-77"0,0 0 13 0,3 0 3 15,0 0-13-15,0 3-5 0,0-3-11 16,0 5-6-16,3 5-2 15,3 6-1-15,-1 3 2 0,7 5-3 16,3 5 0-16,3 8-1 16,6 13 0-16,6 8 2 15,2 6 0-15,7-1 0 16,0 6 0-16,-3 2 0 16,-4-7 2-16,1-11 1 15,-12-8 1-15,-3-11-2 16,-6-7 1-16,-6-11 0 15,-6-8 3-15,-6-8 1 16,-3-8 1-16,-6-8-2 16,-3-5 1-16,-3-6-4 15,3 1 0-15,3-1-3 0,1 1-3 16,5-1 2-16,3 3 2 16,6 1-2-16,3 1-2 15,6 4-1-15,2-1 3 16,4 6 0-16,6 3 3 15,6 7-3-15,0 6-2 16,0 5-5-16,-1 10 0 16,-2 9-9-16,-6 4-2 15,-6 6 3-15,-6 6 5 16,-6 2 6-16,-9 0 5 16,-12 0 3-16,-6-6 3 15,-5-4-5-15,-1-6-1 16,3-8 2-16,9-10 1 15,6-4-15-15,3-9-4 0,1-11-23 16,11-6-8-16,0 6-17 16,11-14-5-16,10-7-14 15</inkml:trace>
  <inkml:trace contextRef="#ctx0" brushRef="#br0" timeOffset="37743.1268">22183 14388 244 0,'-15'5'90'0,"9"1"-70"0,0-1 24 0,6-5 4 16,0 0-16-16,0 0-6 15,0 0-13-15,6-3-4 16,3-5-5-16,6-5-3 0,6-3 0 15,6 0-1-15,0 3 0 16,-1 0-3-16,-2 2 0 16,-6 3-31-16,-6 6-15 15,-3-1-55 1,-6 6-54-16,0-3 53 16</inkml:trace>
  <inkml:trace contextRef="#ctx0" brushRef="#br0" timeOffset="37937.7369">22195 14534 212 0,'3'5'79'0,"3"0"-61"0,3-5 28 16,-3 0 8-16,3-5-15 16,6-3-2-16,0 0-20 15,-3 0-8-15,14-10-5 16,10-6-4-16,0 0 1 0,-4 3-37 15,-8 5-15-15,-3 8-80 16</inkml:trace>
  <inkml:trace contextRef="#ctx0" brushRef="#br0" timeOffset="38894.1835">22811 14105 260 0,'-12'-11'99'0,"9"9"-77"0,0 4 0 16,3-2-5-16,0 0-8 15,0 0 0-15,3 6-3 16,0-4 1-16,9 4-4 0,0 2 0 0,3 2 1 16,6 6-2-16,0 0 1 15,0 0 9-15,-1-3 7 16,-5-2-6-1,-3-1 0-15,-3-2-5 0,0-3-3 16,-3-2-2-16,0-6 0 16,-3-7-2-16,-3-11-1 15,0-6 7-15,-3-10 5 16,-6-3-2-16,-3 1 2 16,-6 2-3-16,3 2 0 15,0 6-3-15,1 5 1 16,-1 6-4-16,12 2-2 15,-3 5-3-15,6 1 1 0,3 5-1 16,9 2-2-16,3 3 3 16,11 3 0-16,-2 2-2 15,6 3 0-15,6 5 4 16,-4 0 1-16,1 0 0 16,-3 1-2-16,-3-4 1 15,-6-2-1-15,-4-3-3 16,-2-5 0-16,-6-5 4 15,-6-3 1-15,-3-2 0 16,0-4-2-16,0-1 1 16,-6-4 1-16,-3 1-3 15,0 2 0-15,0 0 1 16,0 0 2-16,1 3-1 0,5 2-1 16,0 3-4-16,3 3 0 15,6 5 2-15,2 3 1 16,4 2-2-16,6 3 0 15,6 2-1-15,6 4 0 16,0-1-15-16,5-3-5 16,-5-4-19-16,0-4-5 15,-6-4-26-15,-4-4-10 16,-8-4-19 0</inkml:trace>
  <inkml:trace contextRef="#ctx0" brushRef="#br0" timeOffset="39679.1218">23392 13650 208 0,'-6'-3'79'0,"3"6"-61"0,-3 0 23 0,6-3 7 0,0 2-12 15,0-2-1-15,0 5-11 16,0 1-5-16,6-1-11 16,-3 3-3-16,6 3 1 0,0-1-3 15,2 3-2-15,1 3-3 16,9 0-1-16,0-3 2 15,3 1 0-15,3-6 3 16,-4-3 3-16,1-5-7 16,-3-5-3-16,0-9 3 15,0-2 0-15,-12-2 2 16,0-3 2-16,-9 0 1 16,-3-3 1-16,-6 3-2 15,0-1-2-15,0 4 1 0,0 5 1 16,3 2-1-1,3 3-1-15,0 3-4 0,3 2 0 16,3 3 2-16,3 5 1 16,3 1 1-16,3 4 2 15,0 1-3-15,9 0-2 16,-1-1 2-16,1 1 2 16,3-3 0-16,0-6-1 15,3-4 1-15,-1-9-1 16,-2-10-3-16,0-8 0 15,-6-3 2-15,-3-2 2 16,-6-3 2-16,-9-6 1 16,0-2 0-16,-12 3 2 0,-6 0-5 15,-12 2-1-15,0 3 0 16,1 2 2-16,-4 12-1 16,12 7-1-16,0 5-2 15,3 11-1-15,12 11-3 16,6 7 1-16,6 9 1 15,15 7 2-15,6 3 1 16,6 6 1-16,8-1-5 16,-2 0 1-16,0-2 0 15,-6-3 2-15,2-3-10 16,-5-5-4-16,-6-5-6 16,-6-8-1-16,-6-8-7 15,-9-8-2-15,-6-8 9 0,-6-8 6 16,-9-2 12-16,-3-3 6 15,0 2 4-15,-3 1 2 16,-2 4 8-16,5 4 4 16,9 2-5-16,0 2-1 15,6 4 2-15,6-1 0 16,9 3 3-16,3-2 3 16,9-4-7-16,8-4-3 15,1-6-6-15,12-5-2 16,-6-3-47-16,-7 0-23 15,-8 3-57 1</inkml:trace>
  <inkml:trace contextRef="#ctx0" brushRef="#br0" timeOffset="40294.4796">22695 14989 236 0,'-3'-19'88'0,"3"22"-69"0,-3-1 19 15,3 1 4-15,0 2-13 16,-3 3-5-16,3 0-11 15,0 3-4-15,6 2-5 16,3 3-5-16,3 5 0 0,9 3-1 16,6 8 0-16,-1 10 4 15,7 8 1-15,-3 3-1 16,0-3-2-16,-3-5-17 16,-7-8-6-16,-8-10-20 15,-6-14-8-15,-9-8-63 16,-9-12-28-16,-6-12 74 15</inkml:trace>
  <inkml:trace contextRef="#ctx0" brushRef="#br0" timeOffset="41461.5135">22454 15129 156 0,'-15'-3'60'0,"12"6"-47"0,-3 0 19 16,6-3 7-16,0 5-9 15,0 0-2-15,0-5-8 16,6 3 0-16,9-3-11 16,6-3 3-16,6-7 4 0,5-9 3 15,10-7 3-15,6-14-10 16,5-2-2-16,7-1-6 16,-10 6-1-16,-5 8-1 15,-12 5 1-15,-9 8-33 16,-12 6-14-16,-9 7-51 15,-3 8-57 1,0 3 43-16</inkml:trace>
  <inkml:trace contextRef="#ctx0" brushRef="#br0" timeOffset="41944.481">23127 14766 232 0,'-24'14'88'0,"15"-1"-69"0,-6 5 4 0,9-7-4 16,-3 2-8-16,-3 3-1 15,6 3-9-15,-3 2 0 16,4 5-1-16,2 9 0 0,0 2 0 16,6 2 0-16,0 4 0 0,2-4 0 15,4-2 2 1,3-2-3-16,6-6 0 0,3-5 3 15,0-8 1-15,3-8 7 16,2-8 4-16,1-8-5 16,0-6-3-16,-3-2 1 15,-6 1 0-15,-9-4 3 16,-6 3 1-16,-9 0-3 16,-9 6-3-16,0 2-2 15,-9 5 0-15,0 6-2 16,0 2-1-16,4 0-2 15,5-2 1-15,3 0-1 16,9-3-2-16,9-6 0 0,9-4 3 16,8-6 2-16,10-5 2 15,6-6 3-15,3-4 1 16,-1 4-3-16,-11 3-1 16,-6 3-19-16,-9 3-7 15,-6 2-78 1,-6 5-72-16,-9 1 57 15</inkml:trace>
  <inkml:trace contextRef="#ctx0" brushRef="#br0" timeOffset="42277.6026">23808 14364 280 0,'0'-16'107'0,"-6"14"-83"0,6-6 15 15,-3 5 1-15,-5 0-16 16,-1 1-1-16,-3-1-11 16,-9 3-5-16,-9 5-4 15,-9 9-3-15,-2 10 1 0,-4 5-4 16,0 2 0-16,1 4-1 16,8 2 0-16,9-3 0 15,9-2 3-15,9 2-2 16,7-5 1-16,7 1 2 15,4 1 0-15,6 1-3 16,0 0 2-16,3 2 1 0,3 1 0 16,3 2 0-16,-6 0 2 15,2-3-3-15,1-2-2 16,-12-6-16-16,3-5-5 16,-6-5-45-16,-6-5-20 15,0-8-25 1</inkml:trace>
  <inkml:trace contextRef="#ctx0" brushRef="#br0" timeOffset="42456.1455">23386 14941 208 0,'-9'3'77'0,"9"-1"-60"0,15-2 13 0,-6 0 3 0,5-2-17 15,7-4-4-15,6-4-3 16,6-9-1-16,9-7-4 15,-4-1-29-15,1-2-11 16,-9 3-59-16,-6 2-37 16,-13 5 58-16</inkml:trace>
  <inkml:trace contextRef="#ctx0" brushRef="#br0" timeOffset="42743.7339">23761 14579 236 0,'6'-14'90'0,"-6"12"-70"0,0 2 26 16,0 0 7-16,3 2-18 0,0 4-7 16,3 2-11-16,-3 5-3 15,6 5-8-15,2 3-6 0,4 9-1 16,-3 7 3-16,0 10 1 16,6 9-1-16,-3 5-2 15,0-6-4-15,0-7 0 16,-6-8 0-1,2-9-1-15,-2-7-12 0,3-11-4 16,-6-5-20-16,-6-8-9 16,0-2-9-16,-3-1-3 15,0 0-17 1,-3 1-23-16,-3 4 42 16</inkml:trace>
  <inkml:trace contextRef="#ctx0" brushRef="#br0" timeOffset="42952.3209">23740 14751 52 0,'-9'-11'19'0,"15"8"-15"0,-3-2 10 15,-3 5 4-15,6-3-41 16,-3 1-16-16,0-1 17 16,-3 3 8-16</inkml:trace>
  <inkml:trace contextRef="#ctx0" brushRef="#br0" timeOffset="43643.9603">23710 14671 220 0,'0'-13'82'0,"0"13"-64"0,6-5 15 0,-3 2 4 15,3-2-1-15,0-1 2 16,0-2-7-16,3 1-4 16,-3-1-15-16,9-3 1 0,-3-5 3 15,0 3-2-15,-1-6 0 16,10-2-6-16,-3 0-3 16,0-5-2-16,3-1 0 15,0-2-4-15,2 0 0 0,4 2-1 16,0 4 0-1,0 4 2-15,0 6 2 0,-4 5-3 16,-2 5 0-16,-6 6-4 16,-6 5 1-16,-6 5-3 15,-6 6 0-15,-6 4 4 16,-6 4 1-16,-6 2 2 16,1 0 0-16,-1 0-3 15,3 0 2-15,-3 0 1 16,0 1 0-16,6-1 0 15,3-8 0-15,4-3-3 16,2-2 0-16,6-5-1 16,0-3 3-16,11-6-2 0,-2-2 1 15,9-5 4-15,0-3 3 16,6 0-4-16,-3-5-1 16,9 0-2-16,-1 2 0 15,1 3 2-15,0 3 0 16,0 2-3-16,-1 6 2 15,-5 5-8-15,-3 2-4 16,-3 1 4-16,-9 2 5 16,-9 1 1-16,-9-1 1 15,-9 3 4-15,-12 5 1 16,-2 3-1-16,-10 2-2 16,0 1 1-16,3-4 1 15,7-4 1-15,2-3 3 16,3-3-3-16,15-5-2 0,0-3-5 15,6-5-2-15,6-2-11 16,6-9-3-16,6-5-26 16,0-5-10-16,9-6-45 15,9-4-41 1,3-9 56-16</inkml:trace>
  <inkml:trace contextRef="#ctx0" brushRef="#br0" timeOffset="43994.0245">24374 14081 236 0,'-6'-16'90'0,"-3"14"-70"0,9-4 24 0,0 6 4 16,-3 0-10-16,0 0 0 15,0 0-12-15,0 3-7 16,3 0-10-16,0 2-4 0,3 3 1 15,3 2 1-15,3 4 1 16,0 2-4-16,3 2-1 16,3 6-1-16,0 0-2 15,0 2 3-15,5 6 2 16,-2 5 0-16,0 5 0 16,0 3-6-16,-3 0 1 15,6-2 0-15,-4-6 0 16,-5-6 0-16,6-4 2 15,-6-9 1-15,-3-4 1 0,-6-7-33 16,3-7-15 0,-12-5-27-16,3-5-8 0,-9-4-53 15</inkml:trace>
  <inkml:trace contextRef="#ctx0" brushRef="#br0" timeOffset="49993.0195">19775 6231 224 0,'-12'-8'85'0,"12"8"-66"0,-3-5 14 15,3 5 4-15,0 0-6 16,0 0-1-16,-3 0-8 16,3 0-3-16,-3 0-11 15,0 0-3-15,0 0 1 0,3 0-3 16,0 0-2-16,0 0 0 0,0 0 1 16,0 0-1-16,6-3-1 15,0 0 1-15,3-5 1 16,0 1-1-16,3-7-1 15,-3 4 3-15,3-1 0 16,-3 1-4-16,3 2 1 16,-3 0 0-16,0 5 0 15,-3 0 0-15,-1 11 2 16,-2-2-3-16,-3 10-2 16,0-3 2-16,-5 8 0 15,-1-5 1-15,-3 8 2 16,3-3-1-16,0 3-1 15,0-6-2-15,0 3 1 0,3-5-1 16,3 3-2-16,0-6 0 16,0-3 3-16,0-2 0 15,3-2 3-15,0-1-3 16,0-2 0-16,0-1 1 16,3 1 0-16,0 0-3 15,3-3 2-15,0 0 1 16,2 2 0-16,1 1-7 15,3 2-3-15,-3 0 1 16,3 6 0-16,-3-3 6 16,-3 8 1-16,-3-3-1 15,-6 6 2-15,0-4 3 16,-9 9 1-16,3-3-1 0,-6 1-2 16,3-4 1-16,-3 1-1 15,3-3 0-15,0-1 0 16,3-1-3-16,3-4 0 15,0-2-3-15,3-3-1 16,0 1-18-16,3-6-9 16,-3 0-46-1,6 0-58-15,-3 0 33 16</inkml:trace>
  <inkml:trace contextRef="#ctx0" brushRef="#br0" timeOffset="50353.1506">20109 6633 200 0,'-3'0'77'0,"3"0"-60"0,0 5 21 15,0-5 9-15,0 6-10 16,0-4 1-16,0 4-10 16,0-1-3-16,-3 3-14 15,3 0 0-15,-3 5 0 0,0-2-6 16,-3 10-1-16,0-3-2 16,-3 11-2-16,3-5 3 0,-3 13 0 15,0-8-4-15,0 3 1 16,3-5-2-16,0-1 0 15,0-5-20-15,0-2-10 16,3-3-11-16,0-6-3 16,0-2-17-16,3-5-8 15,0-3-23 1</inkml:trace>
  <inkml:trace contextRef="#ctx0" brushRef="#br0" timeOffset="50818.1893">20287 6734 200 0,'-6'2'74'0,"6"-2"-58"0,-3 8 20 16,3-8 7-16,0 6-11 15,0-1-3-15,-3 3-15 16,0-3-4-16,0 6-6 15,0-3-1-15,-3 10 3 0,0-5-1 16,-3 11 0-16,4-5-3 16,-7 12-2-16,0-4 1 15,-3 7 1-15,3-5-3 16,-3 3 0-16,3-5 1 16,3-4 2-16,0-1-3 15,3-7 0-15,3-1 1 0,3-4 0 16,0-2 2-16,6-5 1 15,0-1 1-15,9-4 0 16,-3-1 0-16,6-2 0 16,-3 0-5-16,6-9-1 15,-4 4 1-15,10-6 0 16,-6 3 3-16,6-3 1 16,-3 3-1-16,5-3-2 15,-8 2-2-15,0 4-1 16,-6-1-16-16,-6 6-7 15,0 0-31-15,-6 2-12 16,-3 0-38 0</inkml:trace>
  <inkml:trace contextRef="#ctx0" brushRef="#br0" timeOffset="51126.6879">20320 6858 220 0,'-6'3'85'0,"6"-3"-66"0,0 5 21 15,0-5 4-15,0 5-7 16,0 1 1-16,3 1-16 16,0-1-5-16,3 7-10 15,-3-2-1-15,6 7 1 0,0-2-3 0,6 13-3 16,-1-5 0-16,1 13 1 15,0-8-1-15,0 16 2 16,-3-8-7-16,-3 3-1 16,0-6-27-16,-3-2-9 15,0-3-74 1,0-13-56-16,-3-3 62 16</inkml:trace>
  <inkml:trace contextRef="#ctx0" brushRef="#br0" timeOffset="56275.9486">21317 6895 132 0,'-6'-5'52'0,"6"5"-41"0,-3 0 26 0,3 0 9 16,0 0-10-16,0 0-1 15,0 0-9-15,0 0-2 16,-3 2-13-16,0 1 0 0,-3 5 0 16,3-3-4-16,-6 9-2 15,3-4-2-15,-6 14 0 16,3-3-2-16,-2 11-1 16,-1-6 1-16,3 9-1 15,3-6 0-15,6 3 0 16,0-6-3-16,12-2 2 15,0-6 7-15,14-4 4 16,-5-4-1-16,12-10 0 0,-6 0-1 16,11-8 2-16,10-5-5 15,-15 2-3-15,-6 1-1 16,-4-3 1-16,-5 2-43 16,-6-2-17-16,-3 2-70 15</inkml:trace>
  <inkml:trace contextRef="#ctx0" brushRef="#br0" timeOffset="56794.5696">21716 6591 164 0,'12'-40'63'0,"-12"40"-49"0,12-29 22 0,-9 26 7 16,0-7 5-16,0-1 3 15,0-5-10-15,-3 3-3 0,-3-5-21 16,-6-6-6-16,0 11 0 16,3-1-7-16,-12 4 0 0,3 2-2 15,-15 5-2-15,6 0 1 16,-8 11-1-16,-7 11-3 16,9 7 2-16,9 3-1 15,15 1 0-15,1-7-3 16,19 20 1-16,-2-9 2 15,18 19 1-15,-6-8 1 16,15 11 2-16,-10-11-1 16,7 5-1-16,3 3 1 15,-15-16-1-15,-4-5-20 16,-14 2-9-16,0-5-62 16,-15 8-26-16,0-5 9 15</inkml:trace>
  <inkml:trace contextRef="#ctx0" brushRef="#br0" timeOffset="56944.6205">21546 6982 244 0,'-6'-5'90'0,"6"5"-70"0,6 3 6 0,-6-3-3 16,6 0-9-16,0 0 0 15,6-3-8-15,-3 0-4 16,9-7-1-16,-3-1-17 0,9-13-4 15,8-15-76 1,1 2-54-16,-6 5 58 0</inkml:trace>
  <inkml:trace contextRef="#ctx0" brushRef="#br0" timeOffset="57709.8057">22046 6541 236 0,'-15'7'88'0,"15"-7"-69"0,-12 16 13 16,12-13 0-16,-2 8-6 15,-4 2 2-15,3-3-12 0,3 1-4 16,3 2-7-16,0-2-4 0,5 5 0 15,1-3-1-15,3 0 0 16,-3 0 0-16,3-5 2 16,-3 0-1-16,0-5 2 15,-3-1-2-15,0-4 2 16,-3-1-4-16,-3-7-2 16,0 2 2-16,-6-6 2 15,0 1 0-15,-6-3-1 16,3 3 1-16,0-5-1 15,0 4 0-15,3-2 0 16,0 3-5-16,6 0 1 16,0 2 0-16,9 1-1 0,-3-1 6 15,3 1 1-15,0 2-3 16,6 0-1-16,-3 3 1 16,3 2 2-16,0 0-2 15,3 9 0-15,-4-4 1 16,4 6 0-16,-3 0 0 15,0 0 2-15,0 0-1 16,-3-3 2-16,-3-2-2 16,0-3-1-16,0 0 3 15,-3-8 0-15,0 3-4 16,-4-9 1-16,-2 4 0 16,0-6 2-16,0 3-1 15,0-6 2-15,-2 3-2 0,-1-2-1 16,0 2 1-16,0-3-1 15,0 4-3-15,6-1 2 16,-3 0-1-16,9 0-2 16,-7 3 0-16,13 2 3 15,-3 1-2-15,6 4 1 16,-3 4 2-16,3 4 2 16,-3 1-3-16,3 7-2 15,-3-2-1-15,2 6 0 16,-2-4-22-16,3-2-10 15,-3 0-34-15,-3-16-16 16,6 5-7 0</inkml:trace>
  <inkml:trace contextRef="#ctx0" brushRef="#br0" timeOffset="60276.7322">22514 6096 208 0,'-15'8'79'0,"15"-8"-61"0,-6 8 10 16,6-8 3-16,0 3-10 16,0-1 0-16,3 3-10 15,0 1-2-15,3 4-5 16,0-2-3-16,3 6 2 0,-3-4-4 16,11 6-2-16,-5-3 2 15,3 0 0-15,-3 1 1 16,3-6 2-16,-3-3-1 0,3-5 2 15,-3 0-2-15,3-8-1 16,-4 0 3 0,-2-5 0-16,-3 2-4 0,0-5 1 15,-6 3 2-15,-6-3 1 16,6 3-4-16,-6 0-1 16,0 2 1-16,0 3 2 15,0 0-2-15,4 6-2 16,-1-1 2-16,3 6 0 15,0-3 1-15,5 5 0 16,1 0-3-16,6 6 2 16,-6-3 1-16,15 0 0 15,6 0 0-15,3-6 0 0,-6-2 0 16,5-8 2-16,1-5-1 16,-3-8 2-16,-3-6 2 15,-4-4 2-15,-8-1 3 16,-3-5 1-16,-9 3-3 15,-6-1 0-15,-6-5-5 16,-2 6-2-16,-7 2 2 16,0 6 2-16,0 5 0 15,6 5 2-15,3 3-6 16,3 5-3-16,3 8-2 16,9 8 0-16,6 5 0 15,9 8 0-15,9 5 5 16,-3 1 1-16,-3-6-3 0,5 8-1 15,-2-2 1-15,3-1 2 16,-3-2-2-16,0-3-2 16,-4-2 2-16,-8-6 0 15,3 0 1-15,-9-8 0 16,0 1-3-16,-9-12 2 16,3 4-1-16,-9-12 0 15,-9-4 2-15,-2-3 2 16,-1 2-1-16,3 1-1 15,3 5 1-15,3-1-1 16,0 6-3-16,9-2 2 16,3 2 1-16,3 3 0 15,9-1-3-15,3-2 0 0,3-2 2 16,6-6 0 0,5-3 1-16,1-2 0 0,0 0 0 15,-6 2 0-15,-3 4 0 16,-7 4 2-16,-5 6 1 15,-9 5 3-15,-3 8-3 16,-6 2-2-16,-2 6-3 16,-1 3 1-16,3 2 1 15,3 3 0-15,3-1-3 16,3-4 2-16,0-6 1 16,6 3 0-16,-3 0-3 15,12-8 2-15,-9 0-1 16,8-8 0-16,1-3 4 15,0-5 3-15,-3-2-4 0,-3-6-1 16,-3 0 2-16,-6 0 3 16,-6-5-2-16,-3 5-2 15,-3-3-3-15,-3 6 1 16,6 3 1-16,0 4 0 16,-2 1-3-16,11 8 0 15,0 2 2 1,8-2-2-16,4 2-1 15,3 0 0-15,6 1 3 16,3-1 0-16,6-3 1 16,-1 1 0-16,1-6 0 15,-3 1 0-15,-3-6 2 16,-3-3 1-16,-3-5 1 16,-4 1-2-16,-5-7-2 0,0-4 5 15,-6-6 1-15,-6-2 0 16,-6-6-1-16,0-2-3 15,-3 2-2 1,-8 0 3-16,-1 1 0 0,-3 7-4 16,0 5-1-16,3 9 1 15,1 5 2-15,8 5-5 16,3 8 1-16,0 5-1 16,9 6-1-16,12 5 1 15,6 7 3-15,8 1 0 16,7 3 1-16,0-6-3 15,3-5 2-15,-4-6 1 0,1-4 2 16,-3-6-1-16,0-6 2 16,-4-4 0-16,-11-4 1 15,0-4 0-15,-9-6 0 16,-6 0-2-16,-3-5-2 16,-6 0 1-16,-3-5 1 15,-6-1-1-15,3 1-1 16,-2 5 1-16,-4 5-1 15,3 5-5-15,6 6 1 16,0 3 2-16,3 4 1 16,3 6-2-16,3 6 2 15,6 4-1-15,3 3 0 16,3 3-3-16,3 5-1 16,6 3 0-16,6 0 4 15,2 3 1-15,4-1 3 0,0 3-3 16,-3 0 0-16,-3-2-15 15,-4-3-4-15,-5-3 3 16,-3-3 3-16,-6-7-3 16,-3-6 0-16,-6-5 1 15,-6-5 0-15,-9-3 6 16,-2-3 4-16,-1 1 6 16,-3-1 2-16,-3 3 2 15,9 0 0-15,0 0-5 16,4 0 1-16,2 3 0 15,3 0 2-15,0-1 8 0,9 1 5 16,0 0-1-16,12-3 0 16,-3 0-4-16,11-3-1 15,-2-2-1 1,3-3 0-16,0 0 4 0,0-2 5 16,0-1-5-16,-3 4 1 15,-7 1-4-15,7 4 0 16,-6-1-8-16,0 6 0 15,-3 2-1-15,9 6 0 16,-6 2 0-16,9 6 0 16,-1 2-3-16,1 3 2 15,-3 0 1-15,3-3 0 16,0-2 2-16,-6-4 1 16,0-4-1-16,-4-6 1 15,-2-2-4-15,0-5 0 0,-3-4 3 16,0-4 1-16,-6-3-1 15,0-3 1-15,0 0-2 16,0-2-1-16,-6 2 1 16,-3 3-1-16,0 5 0 15,-2 5 0-15,-4 6 0 16,0 5 0-16,0 10-5 16,3 6 1-16,3 3 0 15,6 5 2-15,3-3-1 16,3-3 1-16,12-2 2 15,-3-3 0-15,0-2 0 16,6-6 0-16,-1-5 0 16,-2-2 2-16,-3-4-1 0,3-2 2 15,-3-2 0-15,-3-3 1 16,-3-3 0-16,0-3 0 16,-3-2-5-16,-3-3-1 15,0-2 1-15,-3 2 2 16,3 3 0-16,0 2-1 15,0 6-4-15,0 2 0 16,0 4 2-16,3 1 3 16,3 1-5-16,3 5 1 15,3 0 1-15,3 0 1 16,2 0 1-16,10 0 0 16,-3-3-3-16,9 1 2 15,-6-4 3-15,-1 1 1 0,-2-3 1 16,-3 0 0-16,-9 0 0 15,6 0 0-15,-6-2-2 16,-3-1-2-16,2 1 1 16,-2-1-1-16,0 0 0 15,0-2 0-15,0 0 0 16,3 0 0-16,0-6 0 16,0 1 0-16,-3-1 0 15,6-2 0-15,-3 0 0 16,0 2 0-16,-1 3-3 15,1 6 2-15,-3 2-1 16,9 3-2-16,-6 5 3 0,6 0 0 16,0 0-10-16,6 0-3 15,-4-3-17 1,10-2-6-16,-9-6-24 0,-3-2-9 16,-6 0-23-1</inkml:trace>
  <inkml:trace contextRef="#ctx0" brushRef="#br0" timeOffset="60442.4216">24055 4516 296 0,'-14'-7'110'0,"17"1"-86"0,5 6-9 0,-5 6-8 16,6-4-9-16,3 1-2 0,-3-1-50 15,6 4-22-15,-3-1-32 16,0 6-10-16</inkml:trace>
  <inkml:trace contextRef="#ctx0" brushRef="#br0" timeOffset="62558.2196">22901 6506 236 0,'-21'-16'88'0,"15"19"-69"0,-12 5 4 0,6 0-4 16,-3 5-10-16,-9 6-1 0,-2 2 2 15,2 0 4-15,-3 3-8 16,9-1-1-16,6 4-1 0,6 2-5 16,9 0 1-16,9 0-2 15,6 0 0-15,12-5 2 16,-1-3 0-16,7-10 2 16,0-6 1-16,-3-10 3 15,-4-6 3-15,-2-5-2 16,-9-5 1-16,-6 3 1 15,-6-1 2-15,-6 1-3 16,-9-1 0-16,-3 1-3 16,-6-1 2-16,0-2-6 15,1 5-3-15,2 0 1 0,3 3 0 16,12 0-2-16,0 2 0 16,12-2-1-16,5 0 3 15,4 0 0-15,0 2 1 16,6 3-5-16,-9 5 1 15,-3 1 2-15,6 2 3 16,5 5 2-16,-5 0 1 16,-3 1-5-16,6 4-1 15,6 3 3-15,-4-2 1 16,1-6 0-16,-6-5 1 16,-3-5 2-16,-6-3 2 15,0-5-1-15,-9 2 1 16,0 1-2-16,-6-6 0 0,0 3-3 15,-9-6-2-15,3-7 1 16,-3 4 1 0,3 7-1-16,3 1-1 0,3 4-2 15,3 2-1-15,3 2-1 16,3 4 0-16,9-1 3 16,0 3 0-16,6 0 1 15,2 3 0-15,4 2 0 16,3 0 0-16,0-2-3 15,-3 0 2-15,-4-3 1 16,4-3 2-16,-3-2-1 16,-3-6 2-16,0-7-2 0,2-6 2 15,-5-3-4 1,-9-2 0-16,0-5 3 0,-9-3 3 16,-9-3-4-16,0 0-1 15,-9 3 0-15,-5 3 2 16,-1 5-3-16,-3 8 0 15,0 5-1-15,3 8 0 16,4 8 0 0,8 8 0-16,3 10-3 0,9 6-1 15,12 5 0-15,5-2 4 16,4-1-4-16,6-5 2 16,6-2 2-16,9-3 3 15,-4-3 0-15,1-5-1 16,0-3 1-16,-4-5-1 15,1-5 2-15,-3-6 1 0,-3-4-1 16,-7-4-2-16,-2-2 1 16,-6-3 1-16,-9 0-1 15,0 0-1-15,-12 1 3 16,0 1 0-16,-3 4-1 16,-3 5-2-16,-3 2-2 15,6 3 1-15,3 5-1 16,1 3-2-16,5 6 3 15,8 2 0-15,4 2-2 16,6 1 0-16,3-3 2 16,0 0 0-16,0-3 1 15,0-5 0-15,5-3 0 16,-2-2 2-16,-3-5 1 16,0-4 3-16,-3-2-1 0,-6-2 2 15,5-1-2-15,-5-2 0 16,-3 0-1-16,-3 3 0 15,-6 2 4-15,0 0 3 16,-3 3-6-16,0 2-3 16,0 3 1-16,3 0 0 15,0 3-4-15,0 2-1 16,0 1-2-16,3 2 3 16,3 2 0-16,0 1 3 15,3-1-3-15,0 1 0 16,0 0 3-16,3-1 1 15,0-2-6-15,0 0 0 16,-3 0 1-16,6-2 1 0,-10-1 3 16,4 0 1-1,-3 1-1-15,0-3-2 0,-3 2 5 16,0 0 4-16,0 1-7 16,-3-1-1-16,0 0-1 15,6 1 0-15,-6 2 2 16,0-3 1-16,0 3-4 15,0 0-1-15,0-3 1 16,0 1 2-16,0 2 0 16,0-3-1-16,0 0 1 15,0 3 1-15,0 0-3 16,0 0 0-16,0 0-1 0,0 0-2 16,0 0 3-16,3 3 2 15,3 0 0-15,-3-1 2 16,0 1-4-16,-3-3 0 15,0 3 1-15,0-3 2 16,0 0-1 0,0 0-1-16,0 0-2 0,0-3 1 15,0 3 3-15,0 0 3 16,-3-3-2-16,3 3 0 16,0 0-1-16,0 0-2 15,0-2 1-15,0 2-1 16,0 0-3-16,0 0 2 15,3 0 1-15,-3-3 2 16,6 0-1-16,-3 1-1 0,-3 2 1 16,0 0-1-16,0 0-3 15,9 5 2-15,0 0-1 16,3 6-2-16,9 2 0 16,8 3 3-16,10 0-2 15,6 2 1-15,5 4 2 16,1 1 0-16,-3 1 0 15,-10-3 0-15,-5 1 0 16,-12-1 0-16,-9 5 2 16,-12 1 1-16,-12 7-4 15,-18 6-1-15,-3 2-2 16,-14 6 0-16,-4 2 3 16,1-2 0-16,-1-6-2 0,6-5 0 15,4-8-23-15,5-5-10 16,6-6-65-16,6-2-29 15,-3-5 18 1</inkml:trace>
  <inkml:trace contextRef="#ctx0" brushRef="#br0" timeOffset="63130.7113">20781 8435 192 0,'-9'-8'74'0,"9"8"-58"0,0-3 25 15,0 3 8-15,0 0-7 0,0 0-3 16,0 0-8-16,0 0-5 16,0 0-14-16,0 0-3 0,6 6-2 15,3 4-3-15,0 3-3 16,6 3 0-16,3 11 1 15,3 7-1-15,-3-5 2 16,-4-5-4-16,10 13-2 0,-6-5-3 16,3 2 1-1,-3-7-15-15,-6-3-6 0,-3-6-29 16,-6-5-12-16,0-2-51 16</inkml:trace>
  <inkml:trace contextRef="#ctx0" brushRef="#br0" timeOffset="63459.8749">21234 8453 192 0,'-3'-5'71'0,"3"5"-55"0,3 0 20 0,-3 0 6 16,0 3-1-16,0-3 0 15,0 5-9-15,0 0-5 16,0 9-15-16,0-4-3 0,-6 17 1 16,3-4-4-16,-6 22 2 15,0-8-5-15,-6 24-2 16,3-13-3-16,-6 23 1 16,0-12-1-16,6 4 0 15,1-13-18-15,5-5-9 16,0-8-14-16,0-10-6 15,0-3-44 1,0-14-48-16,0-2 45 16</inkml:trace>
  <inkml:trace contextRef="#ctx0" brushRef="#br0" timeOffset="63834.3733">21368 8710 212 0,'0'-8'79'0,"0"8"-61"0,-3 3 15 16,3-3 1-16,0 8-6 16,0-3 0-16,-6 8-9 15,0-2-1-15,-6 13-11 16,3-6-2-16,-6 17-1 0,3-9-2 16,-6 19-2-16,3-8 1 15,-2 13-1-15,2-10-3 0,0 8 2 16,3-6 1-16,3-5 0 15,3-5 0-15,3-6 0 16,0-5 0-16,9-7 2 16,-3-4 3-1,9-15 2-15,-3 0 1 0,12-14 2 16,-4 3-3-16,13-13 1 16,-6 5-5-16,15-5 0 15,11-13-3-15,1 5-1 16,-6 5 1-16,-4-2 0 15,-5 2-18-15,-6 0-8 16,-9 0-35-16,-7 3-13 16,-5 6-44-16</inkml:trace>
  <inkml:trace contextRef="#ctx0" brushRef="#br0" timeOffset="64075.1167">21356 8906 284 0,'-6'0'107'0,"6"0"-83"16,0 5 8-16,0-5-2 0,3 5-7 15,0-2 0-15,3 8-10 16,3 5-5-16,3 5-5 16,-1 3-3-16,4-1 3 0,-3-4-4 15,6 13 0-15,6 10 3 16,-3-5 3-16,-3-3-31 0,-7-10-14 15,1-3-86 1,0-2-56-16,-3-3 75 16</inkml:trace>
  <inkml:trace contextRef="#ctx0" brushRef="#br0" timeOffset="64929.8766">22103 8562 260 0,'-9'-13'99'0,"9"13"-77"0,-3-6-7 0,3 6-7 16,0-2 3-16,-3-4 5 15,0 4 0-15,3-1 3 16,-9 1-10-16,3-1 3 0,-9 6 2 0,0-1-7 16,-6 9-4-16,-8 10-2 15,11-3-1-15,3-2-3 16,6 8 2-16,0 0-4 15,15-3 1-15,-3-2 2 16,18-3 1-16,-6-3 3 16,9-8 1-16,-4 0-1 15,1-13 1-15,-3 0-2 16,0-10-1-16,-3 2 7 16,-3-2 3-16,-3 2-1 15,-6-3 2-15,0 6-6 16,-3 0-1-16,0 2-2 15,-3 1-2-15,0 2-2 0,3 0 1 16,0 2-4-16,3 4 1 16,0-1 2-16,6 0 1 15,-3 1-2-15,11 2 2 16,-2 0 1-16,6 2 2 16,-3 1-1-16,3 0-1 15,-3-1-24-15,0-2-9 16,-4 0-45-16,1-8-17 15,-3 3-15 1</inkml:trace>
  <inkml:trace contextRef="#ctx0" brushRef="#br0" timeOffset="65365.7242">22570 8292 244 0,'-9'-3'90'0,"9"3"-70"0,-9 3 26 0,9-3 5 0,-6 3-15 16,3-1-4-16,-9 4-12 15,4-4-5-15,-7 4-8 16,3-1-1-16,-9 3 1 0,9 0-3 16,-6 5-1-16,3-2-3 15,0 4-1-15,3-1-1 16,7 4-2-16,2-2 0 16,8 0 3-16,1-3 0 15,12-5 1-15,0 0 0 16,6-8 2-16,-6 0 1 15,3-11 1-15,-3 4 2 0,-4-7 3 16,-2 4 0-16,-3-4 0 16,0 4-5-16,-6-3-1 15,0 2-3-15,-3 0-1 16,0 4 1-16,0-1 2 16,0 0-6-16,3 0 1 15,-3 0 1-15,12 3 1 16,-6-1 1-16,9 1 0 15,-3 2-5-15,6 1 1 16,-4-1 2-16,10-2 3 16,-3 2-20-16,0-5-7 15,6-8-36-15,-6-2-15 16,-9-3-56-16</inkml:trace>
  <inkml:trace contextRef="#ctx0" brushRef="#br0" timeOffset="65941.2346">22618 7789 288 0,'-24'-2'107'0,"24"2"-83"0,-9 2 13 16,9-2 1-16,0 3-20 16,0 0-7-16,0-3-3 15,0 0 1-15,3 5-4 16,0 0-5-16,9 6-1 0,-3-3 1 15,12 10 0-15,-3-2 0 0,8 8 0 16,-2-6 0-16,9 9 2 16,-9-6-1-16,2 3-1 15,-2-3-2-15,3-2 1 16,-6-4 3-16,0-7 1 16,-3-2 1-16,-4-6 0 15,1 0-5-15,-9-6-1 16,6-4 1-16,-9 2 2 15,-3 0-2-15,-3 0 0 16,0 0-1-16,-6 0-2 16,9 0 3-16,-3 0 2 15,0 3-2-15,9-3-2 16,0 0-1-16,9-5 3 16,9-6-2-16,3 1 1 15,8-3 2-15,-2 2 0 0,0 3 0 16,3 8 2-16,-10 6-3 15,-2 4 0-15,-9 9 1 16,-9 2 0-16,-12 8-5 16,-3 3 1-16,-12 3 4 15,1-4 2-15,5-4-3 16,-9 2 1-16,3-2 2 16,-3-6 1-16,3-3-34 15,4-10-17-15,8 0-37 16,6-15-14-16,3 1-1 15</inkml:trace>
  <inkml:trace contextRef="#ctx0" brushRef="#br0" timeOffset="66524.1739">23058 7464 216 0,'-26'-16'82'0,"23"16"-64"0,-6-8 22 0,6 5 4 16,3 1-16-16,0-1-5 15,0 1-8-15,0-6 0 16,0 2-8-16,0 1 0 0,3 2 3 16,3 1-6-16,0 4 0 15,2 6-2-15,1 3-2 16,0-3 5-16,6 10 1 16,9 9 0-16,3 2-1 15,3 3-3-15,-1-1-2 0,1 1 1 16,-9-11 1-16,0-2-1 15,0-6-1-15,-4-2 1 16,-5-3-1-16,6-3 4 16,-6-2 2-16,-6-6-2 15,-6-2-3-15,-6-3 0 16,-3 0 1-16,-3-3-1 16,-3 1-1-16,1-1-2 15,5 0 1-15,9 1-1 16,0-1-2-16,9 1-2 15,8-4 1-15,7 1 3 16,6-5 1-16,6-1 1 16,-4 1 0-16,1 2 0 0,9 5 2 15,-3 3-1-15,-4 6-1 16,-2 2-2-16,-3 7 1 16,-6 1 3-16,-10 6 1 15,-8-1-1-15,-6 3-2 16,-9 5 3-16,-8 3 0 15,-10 2 3-15,-3 3 1 16,-3 0-3-16,-2-2-1 16,8-6-8-16,3-8-2 15,15-2-27-15,6-11-10 16,6-11-16-16,6-7-5 16,15-6-50-1</inkml:trace>
  <inkml:trace contextRef="#ctx0" brushRef="#br0" timeOffset="69107.2917">21412 9800 180 0,'-12'-8'68'0,"12"8"-52"0,-3-2 1 16,3 2 0-16,0-3 9 15,0 0 5-15,3 1 4 16,0-1 4-16,-3-5-22 15,0 3 4-15,0 2 2 0,0 0-6 16,-3 3 1-16,0 0-9 16,-3 8-3-16,-2 6-3 15,-1-1 0-15,3-3-4 16,-3 12 0-16,0-4 1 16,3 9 2-16,0-6-3 15,6 3 0-15,0-6-1 16,9 1 0-16,0-3 0 0,9-6-2 15,-1 1-13-15,13-11-4 16,-6 0-18-16,15-19-7 16,-7 3-73-1,13-13-37-15,-9 5 75 16</inkml:trace>
  <inkml:trace contextRef="#ctx0" brushRef="#br0" timeOffset="69740.5911">21707 9729 168 0,'-3'5'66'0,"3"-5"-52"0,0 5 12 0,0-5 1 0,0 6 7 15,0-4 5-15,3 1-3 16,0-3 1-16,3-5-21 15,0-1 2-15,6-10 2 0,-3 3-7 16,6-19 0-16,-1 6-5 16,1-14-3-16,-6-13 4 15,-3 16 2-15,-3 8 0 16,-12 0 1-16,-9-8-6 16,-5 11-4-16,-4 4-1 0,6 12 1 15,3 2-3-15,-3 5-2 16,3 3-1-16,9 6 0 15,1-1 0-15,13 11 0 16,-2-3-2-16,18 16 1 16,-3-5-4-16,24 16 1 15,-6-9 4-15,20 14 2 16,-11-10 2-16,2 10 0 16,-5-11-9-16,-6 14-2 15,-9-9-1-15,-7 6 0 16,-2-8 7-16,-6-2 4 15,0-6-3-15,-9-11 1 16,0-2-10-16,-9-16-2 16,0 0 6-16,-15-13 4 15,3 3 8-15,-5-9 6 0,5 3 1 16,0 0 4-16,3 3-3 16,6 0 1-16,0-6-9 15,18 6-4-15,-6 2 0 16,18-10 0-16,-3 3-2 15,9-9 2-15,-7 6 1 16,7-8 0-16,-6 5-18 16,-3 0-8-16,-3 6-46 15,-6-1-21-15,-3 4-11 16</inkml:trace>
  <inkml:trace contextRef="#ctx0" brushRef="#br0" timeOffset="70064.7227">22255 9147 252 0,'-15'-3'96'0,"15"3"-75"0,-6 5 17 0,6-5 3 16,0 3-13-16,0 0-1 16,0 2-12-16,0 0-2 15,3 0-7-15,0 1-6 0,6 4-3 0,0-2 2 16,11 8 0 0,-5-3 1-16,9 9 0 0,-3-7-3 15,3 7 0-15,-3-4-31 16,-4 3-13-16,-2-2-47 15,-9-1-59 1,-3-2 39-16</inkml:trace>
  <inkml:trace contextRef="#ctx0" brushRef="#br0" timeOffset="70231.6131">22258 9356 224 0,'-9'-8'85'0,"9"8"-66"0,0-3 8 16,0 3 0-16,0 0-7 0,0 0 0 15,6 0-11-15,0 0-3 16,5-5-4-16,-2 0-2 0,9-11 3 16,-3 2-37-16,9-9-17 15,12-14-60 1</inkml:trace>
  <inkml:trace contextRef="#ctx0" brushRef="#br0" timeOffset="70807.0735">22749 8567 244 0,'-9'-5'90'0,"9"5"-70"0,-3 3 19 0,3-3 3 16,0 0-11-16,0 0-1 15,0 0-13-15,0 0-5 16,6 5-7-16,-3 0-2 0,9 8 1 16,0-2-2-16,8 13-2 15,-2 0 1-15,12 10-1 16,-3-5 0-16,3 11 2 16,-7-8-12-16,4 2-3 0,-6-5-27 15,0-5-9-15,-6-3-57 16,6-16-48-1,-7 1 55-15</inkml:trace>
  <inkml:trace contextRef="#ctx0" brushRef="#br0" timeOffset="70995.7627">22820 8882 220 0,'-12'0'85'0,"12"0"-66"0,3 3 23 16,-3-3 8-16,6 0-15 15,0 0-3-15,6-3-12 0,-3 3-2 16,15-11-11-16,-6 4-2 0,8-12-1 16,-2 3-2-1,6-13-2-15,-6 5-35 0,3-8-16 16,-7 6-87 0</inkml:trace>
  <inkml:trace contextRef="#ctx0" brushRef="#br0" timeOffset="71642.4781">23317 8506 236 0,'-12'-5'90'0,"9"2"-70"0,-3 1 17 16,3 2 2-1,0 2-8-15,3-2-1 0,-5 6-14 16,2-4-5-16,-6 9-7 16,0-3-3-16,-3 10 0 0,0-2-1 15,-3 11 2-15,9-6-3 16,3 8-2-16,0-8-1 15,9 0 0-15,0-2 3 16,12-9 0-16,-6-2 1 0,15-13 0 16,-7 2 2-16,4-10 3 15,3-3 9-15,-6 0 3 16,-9 3-4-16,-3 3 0 16,-3-1-6-16,-3 6-2 15,0 5-5-15,-3 0 0 16,6 8-2-16,-1 5-2 15,4 0 0-15,6 0 3 16,0 6-5-16,12 2 2 16,6-2-9-16,2 4-2 15,1 4 1-15,-3-1 1 16,-6 1 3-16,-9-1 1 16,-10 3 6-16,-13 8 1 15,-13 8-3-15,-9 0 1 0,-3-5 2 16,0-8 3-16,4-8 9 15,-7-14 3-15,6-12-11 16,6-17-5-16,9-13-35 16,9-7-12-16,6-6-48 15,6-6-46 1,3-2 50-16</inkml:trace>
  <inkml:trace contextRef="#ctx0" brushRef="#br0" timeOffset="72123.787">23606 8046 228 0,'3'-13'85'0,"3"7"-66"0,-12-1 30 0,6 4 8 16,-3 0-16-16,-3 3-4 0,-6 0-17 15,-3 0-5-15,-9 3-9 16,-5 0-4-16,-7 2-1 0,3 0-1 15,3 0 0-15,10 1-5 16,5 4 1-16,6 6 0 16,15 5-1-16,9 8 1 15,5 6 3-15,7 7-2 16,3 0 1-16,3 1 2 16,2-3 0-16,-5-1 0 15,0 1 0-15,-3-3-7 16,-6-3-3-16,-3-7-21 15,-7-9-7-15,-2-10-34 16,0-10-14-16,-9-9 8 16,-9-5-17-16,0-5 28 15</inkml:trace>
  <inkml:trace contextRef="#ctx0" brushRef="#br0" timeOffset="72241.7447">23448 8406 180 0,'-21'13'68'0,"18"-8"-52"0,3 3 6 0,3-5-1 15,6 0-5-15,9-3 1 16,0-6-7-16,9-7-2 16,9-5-4-16,2-9-7 0,-2-2-3 15,0-3-57 1,-7 0-60-16,-14 3 28 16</inkml:trace>
  <inkml:trace contextRef="#ctx0" brushRef="#br0" timeOffset="72590.3407">23883 7969 288 0,'-12'-2'107'0,"9"2"-83"0,-3 8 2 15,6-3-4-15,0 0-8 16,0 3 0-16,9 3-8 15,0 5-2-15,3 7-2 16,6 9-2-16,5 10 1 0,7 6-4 16,9 2 2-16,-6 1 1 0,5-1 2 15,-8 0-1-15,0-2 2 16,-6-3 0-16,-4-8 1 16,-11-8-11-16,3-8-3 15,-9-10-22-15,-6-11-6 16,-9-8-71-1,1-3-51-15,-7-5 65 16</inkml:trace>
  <inkml:trace contextRef="#ctx0" brushRef="#br0" timeOffset="73240.6171">23695 7990 148 0,'-29'-15'55'0,"23"7"-43"0,6-11 19 16,0 14 7-16,0-6 5 15,6 1 6-15,-6-1-2 16,0-2 1-16,0 2-27 16,0 1-1-16,0-1-1 0,0 0-9 15,3-2-1-15,2 0-10 16,7-3-1-16,3-2 0 15,6-4 1-15,9 1-2 16,9-3 2-16,2-5 1 16,4 6 0-16,2 1 0 0,1 7 0 15,-6 4-5-15,-4 8 1 16,-11 3-5-16,-12 11-1 16,-9 7 2-16,-12 9 3 15,-9 5 0-15,-9 2 4 16,4 0 0-16,-4-7 3 15,-3 2-1-15,-3-5-1 16,9 0 1-16,1-6-1 16,5-2 0-16,0-3 0 15,9-2-5-15,6-6 1 16,3 0 2-16,9-2 3 16,0-3 0-16,8-5-1 15,4-6-2-15,9 1 1 16,6-4 1-16,2-2 2 15,4 1-1-15,0-1 2 0,-10 2-2 16,4 9-1-16,-12 3 1 16,-3 7 1-16,-12 5 1 15,-3 6 1-15,-18 5 0 16,-6 3 0-16,-12 0-2 16,-6 5-2-16,-5 3 1 15,-1-3-1-15,6-2 2 16,6-6 3-16,6-8-4 15,7-5-3-15,5-6-28 16,6-7-10-16,9-5-37 16,6-6-14-16,5-3-9 15</inkml:trace>
  <inkml:trace contextRef="#ctx0" brushRef="#br0" timeOffset="78039.6052">21933 10332 180 0,'-9'-16'68'0,"9"16"-52"0,-6-3 21 16,6 3 6-16,0 0-10 16,0 0-2-16,0 3-9 15,0-3-2-15,0 5-11 16,0 1-1-16,0 2-1 0,3 2-3 16,3 1-1-16,-3-3-1 0,6 5 1 15,0 0-2-15,3 3-1 16,-3-3 1-16,6 1-1 15,-3-4 0-15,3-5 0 16,-4 1 0-16,1-9 2 16,-3 0-1-16,0-7 2 15,-3-1-2-15,-6-5 2 16,0 3 0-16,-9-5 1 16,3 2-2-16,-9-3 1 15,4 3-2-15,-1 0 2 16,0 3-4-16,3 3-2 15,3 2-1-15,6 0 3 16,0 2 0-16,6 1 1 16,6 0-3-16,6 0 0 0,-1 2 2 15,1 0 0-15,-3 1 1 16,6 2 0-16,6-3 0 16,0 3 0-16,-4 0 0 15,-5 0 2-15,-3 0-1 16,0-3 2-16,0 3-2 15,-3-5-1-15,0 2 3 16,-3-4 0-16,0 1-4 16,-4-4 1-16,1 2 4 15,-3-6 5-15,-3 4-3 16,0-3-1-16,0 2-2 16,0-2 0-16,0 2-4 15,0 1-2-15,0 2-1 0,6 0 3 16,-3 3-2-16,6 2-1 15,0 0 3-15,6 3 2 16,6 3-2-16,-3 0 0 16,-6-3 1-16,14 2 2 15,-5-2-1-15,3 0-1 16,-3 0 1-16,0-5-1 16,-3 2 2-16,0-7 1 15,-4 2-1-15,-2-6 1 16,-3 1-2-16,-3-3-1 15,0 3 1-15,-3-3 1 16,0 3-1-16,-6 0 2 16,3 2-4-16,-3 3-2 0,0 0 2 15,0 3 0-15,0 0-2 16,3 2 2 0,0 0-1-16,6 3 0 0,-3 0 0 15,3 0 0-15,6 0 0 16,3 0 0-16,-3 0 2 15,6 0 2-15,-3 0-1 16,2-2-1-16,-5-1 3 16,6-2 0-16,-3 0-4 15,-3-3 1-15,0 0 2 16,-6-3 3-16,0 3-2 16,-3-2-2-16,-3 2 0 15,0-3-1-15,0 3 0 0,-3 0 0 16,0 0 0-16,3 3 0 15,0 0-5-15,0-1 1 16,0 1 2-16,3 5 1 16,0 0-2-16,3 3 2 15,0-1-1-15,3 4 0 16,-3-1 4-16,5 3 1 16,1-3-4-16,6 1-1 15,-6-4 1-15,9-4 2 16,0 2 0-16,3-11-1 15,-7 3 1-15,1-8 1 16,-3 3-1-16,-3-6 2 16,-3 6 0-16,-3-5 1 0,-3 4-2 15,-6-1 1-15,0 1-2 16,-9-4-1-16,3 5-2 16,-9-9 1-16,3 6 1 15,-2-5 2-15,-1 3-3 16,3-1-2-16,0 3 2 15,0-2 2-15,0 5 0 16,0 2-1-16,3 3 1 16,-2 3-1-16,8 0-3 15,-3 2 0-15,0 0 2 16,3 3 0-16,3 0-2 16,3 0 2-16,0 0-1 15,15 11 0-15,-3-3 0 16,14 8 0-16,1-3 0 0,9 8 0 15,-6-5-7-15,2 5-2 16,-5-5-12-16,3 0-3 16,-3-3-10-16,-3-2-3 15,-4-3 5-15,-5-8 4 16,0 0-3-16,-9-6 1 16,-3 1 17-16,-12-6 8 15,6 3 6-15,-15 3 1 16,3 0 6-16,-5 5 6 15,2 0 14-15,0 3 8 16,3-3-7-16,3 2-3 16,0 1-1-16,18-6 2 15,-3 3-2-15,9-8-2 16,-3 0-7-16,12-10-4 0,0 2-3 16,5-8-2-16,-2 3 3 15,6-6 3-15,9-4-6 16,-7 4-1-16,-5 6 0 15,-6 3 0-15,-9 7-2 16,0 3-2-16,-9 5 1 16,-6 6-1-16,-3 2 0 15,-9 6 2-15,6 2-1 16,-3 3-1-16,3 0-2 16,6-3 1-16,0-2-1 15,3 5-2-15,0-3 3 16,9 3 0-16,-3-3-2 0,15-2 2 15,-6 2 1-15,9-13 0 16,-6 0 2-16,5-13 3 16,7-9-2-16,-9 1-2 15,-3 0 2-15,-15 0 0 16,-3 2-1-16,-3 3 1 16,-6-2-2-16,-6 2 2 15,0 5-4-15,0 4 0 16,0 1-1-16,3 4 0 15,4 2 0-15,5 2-2 16,6 6 0-16,5 0 0 16,4 3 3-16,6-1 2 15,6-2 0-15,3-2 2 16,0-4-4-16,-1-4 0 0,1-6 1 16,-3-3 2-16,0-5-1 15,0-2 2-15,-7-4-2 16,-2 1 2-16,-6 0 2 15,-3 0 4-15,-6 0-4 16,-3 2-1-16,0 3-2 16,-6 6 1-16,6 2-2 15,-3 5-1-15,3 3 1 16,3 3-1-16,0 2-3 16,3 3 0-16,6 0-1 15,3-3 3-15,3 1-2 16,6-1 1-16,3 0 2 15,3-5 0-15,-4-2 0 0,4-1 2 16,-3-5-1-16,-3 0 2 16,-6-3-2-16,-3-2 2 15,-3 0-2-15,-6-3 2 16,2 0-2-16,-5-2 2 16,-5-1-2-16,5 1-1 15,-9-1 1-15,6 3-1 16,-3 0-3-16,3 6 2 15,3-1-1-15,3 3 0 16,3 3 0-16,6 2 0 16,-1 3 0-16,10 0 0 15,-3 3 2-15,3 0 0 16,0-3 0-16,6 0 0 16,-4-3 0-16,-2-5 0 15,6-3 0-15,-3-2 0 0,0-3 2 16,-3-5 1-16,-7-3-1 15,-2-2-2-15,-6-6 3 16,-9 0 2-16,-12-5-2 16,3 0-2-16,-8 0 0 15,-7 6-1-15,6 4-3 16,0 6 2-16,6 2 1 16,0 9 0-16,9 2 0 15,3 8 0-15,3 5-3 16,6 8 0-16,6 11-1 15,9 0 3-15,6 0 0 0,6 2 1 16,5-2 0-16,1-3 0 16,-6 0-3-16,0-2 2 15,-13-3-6-15,1-6-3 16,-3 1-16 0,-15-6-7-16,-3-2-9 0,-12 0-3 15,-9-3-3-15,-2-3 2 16,-4-2 24-16,-3-3 12 15,6 0 18-15,3 0 10 16,3 3 15-16,1-1 7 16,11 1-10-16,0 2-6 15,3-2-7-15,6 0-3 16,6-3-2-16,3-3 0 0,-1-2 0 16,13-3 0-16,-3-5-4 15,0-3-3-15,0 0 2 16,-6 1 2-16,3-1 0 15,-7 5 2-15,4 3-6 16,-3 3-3-16,-3 5-1 16,-3 6 1-16,3 2-3 15,3 5-2-15,-3 5 2 16,6 4 2-16,0 1 0 16,5 4-1-16,-2-6-2 15,0-2 1-15,-3-3 3 16,6-6 1-16,0-4-1 15,-3-6-2-15,-1-5 1 16,1-6-1-16,-3 1 0 0,-3-4 0 16,-3 1 2-16,-9 0 1 15,0 3-1-15,-3 2 1 16,-6 0-2-16,0 3-1 16,-3 2-2-16,0 6 1 15,-2 2-1-15,8 3 0 16,-3 5 0-16,3 6 0 15,3-1 0-15,3 4 0 16,3 2 0-16,6-1-2 16,3 1 3-16,5-2 2 15,-5-4-2-15,9-5 0 16,-3-5 1-16,0-5 0 16,-3-3 0-16,0-2 2 0,-4-6-1 15,-2 0 2-15,-6-3-2 16,-6 1 2-16,-3-1-2 15,-2 1 2-15,-4 2-4 16,0 3 0-16,3 2 1 16,0 3 2-16,3 3-3 15,3 2-2-15,3 3-1 16,0 0 3-16,9 0-2 16,0 0 1-16,3 0 4 15,6 0 1-15,-1-2-4 16,-2-1 1-16,6 0-2 15,-3 1 0-15,-6 2 2 16,6 0 0-16,-6-3 0 16,6 0 0-16,-7 1 0 0,1-4 2 15,3-2-1-15,0 1 2 16,-6-4-2 0,3-2 2-16,-3-3-2 0,-3 0 2 15,-6-3-2-15,-6 1 2 16,3-1-2-16,-6-2-1 15,0 3 3-15,0-1 0 16,3 1-4-16,0 4-1 16,6 4-2-16,6 2 0 15,0 3 3-15,3-1 0 16,3 1-2-16,3 0 2 16,0-1 1-16,0 1 2 15,-1 0-3-15,1 0 0 0,0-3 1 16,-3 0 2-16,-3-3-3 15,9 1 0-15,-6-4 3 16,6-2 1-16,-6 3-6 16,0-3-2-16,-4 0 2 15,1 3 1-15,-6 0 2 16,-3 5 0-16,0 3-3 16,-6 2 2-16,0 3 1 15,-2 5 0-15,-4 3-3 16,3 6 0-16,0-1-1 15,6 3 3-15,0 0-2 16,-3-1 1-16,6-1 2 16,9-1 0-16,0-2-3 0,0-6 2 15,3-3 1-15,-1-2 2 16,-2-2-3-16,0-1 0 16,0-2 3-16,0 0 1 15,-3-1-1-15,0-2-2 16,3 0-2-16,-3 0 1 15,9 3-1-15,-3 0-2 16,0 2 3-16,6 3 2 16,-1 0-2-16,4 0 0 15,-6 0 1-15,3 3 2 16,0-3-1-16,-3 0-1 16,-3 0-35-16,5 0-14 15,-5-3-28-15,-3 1-12 16,3-1-5-16</inkml:trace>
  <inkml:trace contextRef="#ctx0" brushRef="#br0" timeOffset="78217.1364">24740 7943 312 0,'12'-11'118'0,"0"9"-92"0,15-6-29 16,-15 8-18-16,-1-3-71 16,-2-2-25-16,-3 5 25 0,-6 5 13 15</inkml:trace>
  <inkml:trace contextRef="#ctx0" brushRef="#br0" timeOffset="79922.7414">24410 6940 296 0,'-30'-11'110'0,"18"6"-86"0,-9 3-4 15,9-1-9-15,-6 3-9 16,-2-3-2-16,-10 1-2 16,0-4-1-16,-9 4 2 15,-5-4 0-15,-4 4 3 0,-8-1-1 0,-10 3 2 16,-5 5 0-16,-10 3 1 16,1 3-2-1,-12 5-2-15,-1 2 3 0,-8 3 0 16,3 1-4-16,0 1-1 15,-7-1 3-15,-2-1 1 16,0 0 0-16,0 3-2 16,-9 0 1-16,0 5 1 15,3 5-3-15,-6 3 0 16,-3 8 1-16,-3 3 0 16,6 5 0-16,-6 0 0 15,2-1-3-15,4 9 2 16,9 5 1-16,0 1 2 0,6 4-3 15,3-5 0-15,0 3 1 16,11 2 0-16,1 3 0 16,3 3 2-16,2 5-3 15,4-5 0-15,6 8-1 16,8 7 0-16,7 3 0 16,8-2 0-16,-6 26 2 15,4-2 0-15,11-9 0 16,6-7 0-16,7-4 0 15,5-4 0-15,6 2 0 16,6-2 0-16,9-6 0 16,9-2 0-16,9-6 0 15,6 1 2-15,6-1-3 0,8-2 0 16,7-1 1-16,9-9 2 16,11-4-1-16,4 3-1 15,-1-2-2-15,-2-3-1 16,-1-3 4-16,1-3 1 15,2-2 0-15,6-5 1 16,7-6 2-16,-4-7 4 16,4-9 0-16,11-5 2 15,3-5-6-15,9-8-3 16,1-5-1-16,5-6 1 16,9 0-3-16,-3 1 0 15,-9-3-1-15,0 2 0 16,-2 3 2-16,-1 3 2 0,-9 2-1 15,-9-3 2-15,1 1-2 16,2-3 2-16,3 0 0 16,13-5 3-16,-7-8-3 15,6-9 0-15,6-7-1 16,6-8 1-16,-3-8-4 16,3-5 0-16,4-3-1 15,-7 3 0-15,-6 2 4 16,-3 1 1-16,-3-1-4 15,1 0-1-15,-10 1 1 16,3-4 2-16,-3-7 0 16,-5-5-1-16,-4-1 1 15,0-10 1-15,-2-8 1 16,-13-10 1-16,4-6-2 16,2-11-2-16,1-10 1 0,5 3-1 15,-3-3-3-15,-2-6 0 16,-13 1-7-16,1 7-2 15,-12 4 7-15,-13 7 2 16,-14 3 3-16,-12 10 0 16,-18 11 2-16,-6 5 3 15,-12 1 2-15,-14 4 1 16,-10 3-4-16,-8 3-3 16,-4 5-27-16,-5 11-10 15,-13 5-86 1,-11 16-57-16,-9 18 73 0</inkml:trace>
  <inkml:trace contextRef="#ctx0" brushRef="#br0" timeOffset="81522.6998">20909 10679 272 0,'-21'0'101'0,"18"2"-78"0,0 4-13 16,3-4-10-16,0 3-4 16,0 3 4-16,-3 6 1 15,0 4 2-15,1 14-2 16,-4 10-3-16,0 11 1 0,-3 11 5 16,0 15 2-16,0 19 0 15,0 13 1-15,-3 16-4 16,3 16 0-16,0 5-1 0,0 13-2 15,3 11 1-15,3 6-1 16,3 7 0-16,6 0 2 16,3 6-3-16,3 4 0 15,6 7 1-15,3-4 0 16,0 8 0-16,-1 1 2 16,1 7 5-16,-3-8 6 15,-3 9 6-15,-6-14 5 16,-3 8-6-16,-3-11 0 15,0-7-5-15,0-43 0 16,0-34-7-16,6 29-2 16,0-35 0-16,6 24 0 15,-4-28-5-15,7 9-1 0,3 9-6 16,-6-21 0-16,-3-22-29 16,-6-18-13-16,-6-19-93 15</inkml:trace>
  <inkml:trace contextRef="#ctx0" brushRef="#br0" timeOffset="82005.4277">20704 16394 148 0,'-12'-22'57'0,"12"22"-44"0,-6-10 16 0,6 10 6 16,0-3 1-16,0-2 0 15,0 5-8-15,0 0-5 16,3 5-13-16,0-2-4 0,6 5 0 15,-3-3-3-15,9 6-2 16,-3 2 2-16,11 0 0 16,-5 0-4-16,12 14-1 15,-3-11 1-15,9 5 2 16,-7-3 4-16,7-2 2 0,-6-3 8 16,3-2 2-16,-7-8 3 15,4-11 2-15,-6 0-10 16,0-21-2-16,-3 5-6 15,-1-21-3-15,-2 5 0 16,0-15-1-16,-3 15-3 16,3-8 2-16,-3 11-39 15,6 0-15-15,8-5-83 16</inkml:trace>
  <inkml:trace contextRef="#ctx0" brushRef="#br0" timeOffset="83055.6656">21457 16497 200 0,'-21'0'77'0,"21"0"-60"0,-3 0 13 16,3 0 1-16,0 0-7 15,0 0 0-15,0 0-9 0,0 0-2 16,3 8-7-16,0-3 0 0,3 8 4 16,3 0-6-16,0 14 0 15,0 5-2-15,0 5 1 16,0 0-2-16,0 0 2 16,0-3 0-16,-1-5 1 15,1-2-2-15,0-11-2 16,0-6 7-16,0-7 5 15,-3 0-2-15,0-14 0 16,0 6-2-16,-3-11 2 16,-3 3-3-16,-6-11-2 15,3 8 0-15,-9-8-1 16,3 3-5-16,-3-3 1 0,3 6 0 16,0-4 2-16,1 9-1 15,5 0-1-15,0 0-4 16,6-1-2-16,0 4 3 15,11-1 1-15,-2 1-1 16,9 7 2-16,-3-2-1 16,6 5 0-16,-3 0 2 15,5 13 0-15,-5-5 0 16,6 21 2-16,-6-8-1 16,3 8-1-16,-3-5 1 15,-1-3 1-15,-5-2-1 16,0-9-1-16,0-2 3 15,-3-13 0-15,-3 5 3 0,-3-16 1 16,0 3 1-16,-12-8 0 16,6 0-2-16,-6 2-1 15,0-2-3-15,-3 5 1 16,0 0-4-16,3 3 0 16,0 0-1-16,3 5-2 15,-3 0 3-15,15-3 0 16,-6 9-6-16,12-4-3 15,-3 1 10-15,12 5 4 16,-6 0-1-16,8 8-2 16,-2-3 0-16,6 14-1 15,-9-6-7-15,0 6 0 16,-3-4-19-16,-4 1-6 16,1-3-14-16,-3-5-6 15,-3-2-69-15,3-9-36 16,-3 0 80-16</inkml:trace>
  <inkml:trace contextRef="#ctx0" brushRef="#br0" timeOffset="83388.9887">22162 16372 228 0,'-3'-2'88'0,"3"2"-69"0,-3 0 17 15,3 0 3-15,0 2-15 16,0 1-3-16,-3 5-8 15,0-5-3-15,-2 10-6 16,2 0-5-16,-3 14 0 0,3-6-4 0,3 10 1 16,0-4 2-16,6 5 3 15,-3-3-2-15,8-3 0 16,-2-5 1 0,9-7 2-16,-3-6 1 0,6-11 1 15,-3-2 0-15,0-14 2 16,-3 6 6-16,-10-3 4 15,4 0-4-15,-12-2-2 16,-3 2-5-16,-5-3-2 16,-1 6-3-16,-3 0-1 15,0 5-12-15,3-3-7 16,3 3-31-16,6 0-13 0,0 3-61 31</inkml:trace>
  <inkml:trace contextRef="#ctx0" brushRef="#br0" timeOffset="83789.1747">22502 16301 216 0,'-15'11'82'0,"15"-11"-64"0,-15 13 24 16,15-11 8-16,-3 6-15 15,0-2-5-15,0 4-13 16,0-2-6-16,3 5-6 15,0-2-4-15,3 5 0 0,0-3-1 16,6 11 0-16,0-8 0 16,3 8 0-16,-3-6 2 0,0-2 1 15,0-3-1-15,-1-2-2 16,-2-3 1-16,0-8 1 16,0 0-1-16,-3-6 2 15,0 1 2-15,-3-8 2 16,0 2-1-16,-3-12 1 15,0 9-2-15,-3-12 0 16,0 2-6-16,0-10-1 16,1 12 1-16,5-7 0 15,0-10-10-15,8 4-5 16,4 4-19-16,0 1-5 16,6 4-28-16,0 2-11 15,3 6-24-15</inkml:trace>
  <inkml:trace contextRef="#ctx0" brushRef="#br0" timeOffset="84188.9399">22707 16216 108 0,'-6'11'41'0,"6"-11"-32"0,3 10 31 16,-3-10 11-16,3 6-14 15,0-1-4-15,3 0-8 16,0-2-4-16,9 2-11 16,-6-5 2-16,9-5 2 0,-3 0-3 0,2-11 1 15,7-8-3-15,-3 0 2 16,-3 0 3-16,-6 3 3 16,-6-3 0-16,-6 11 1 15,-6 0-7-15,-6 5-4 16,-3 5-4-16,-6 11 0 15,-3 8-4-15,9 8-2 16,1-8 2-16,2 21 0 16,0-8 1-16,9 8 0 15,0-8-3-15,12 3 0 16,0-6-1-16,12-7 3 16,23 2 0-16,1-16 1 15,2-10-5-15,-5-11-1 0,-3-8-61 16,-6-2-25-16,-10-1-29 15</inkml:trace>
  <inkml:trace contextRef="#ctx0" brushRef="#br0" timeOffset="84838.7325">23552 15830 252 0,'-9'-18'96'0,"4"18"-75"0,2 0 3 0,-3 0-2 0,6 0-8 16,-6 0 0-16,-9 7-8 16,6-1-2-16,-3 7-2 15,-6-2 1-15,0 2 0 0,0 3 1 16,3 0 0-16,4-3-5 16,2 3 1-16,6 2 0 15,9-5 0-15,0 1-3 16,11-1 2-16,1-5 1 15,3 0 2-15,3-3-3 16,-3 0-2-16,9-5 4 16,-10 8 1-16,1-2 0 15,-6 1-2-15,-6-1 3 0,-6 7 2 16,-6 3-2-16,-6 2-2 16,-6 6-3-16,6 0-1 15,-6 0 4-15,3-3 3 16,-2-2-3-16,2-4-3 15,-3-7-32-15,6-2-15 16,0-12-72 0</inkml:trace>
  <inkml:trace contextRef="#ctx0" brushRef="#br0" timeOffset="86171.8701">23680 15962 208 0,'-6'-5'79'0,"3"2"-61"0,1 6 30 16,2-3 9-16,0 0-18 16,0 0-7-16,0 0-19 15,0 0-6-15,5-3-5 16,1-2-2-16,3 2 1 0,3-7 1 16,-3 2 1-16,6-3-1 15,-3-5-2-15,0 1 1 16,-9-1 1-16,3-3 1 15,-12 6 3-15,0 0-3 16,-9 0 0-16,3 7-3 16,-6 4-1-16,-3 4 1 15,1 9 0-15,-1 5-5 0,6 2 1 16,0 6 2-16,12 2 1 16,3 4-2-16,3-4 2 15,12 0-1-15,6-4-2 16,3-6 3-16,5-3 0 15,4-3 1-15,-3-7 2 16,5-6-1-16,-5-7 2 16,-3-3 0-16,-6-9 3 15,-3 1 6-15,-6-8 2 16,-3 3-1-16,-3-1 2 16,-6 1-6-16,0-1-3 15,-6 3-3-15,6 3-3 16,-9 3-2-16,9 5 1 15,-3-1-4-15,3 9 1 16,0 2 2-16,3 6 3 0,6 2-2 16,0 11-2-16,2 0-1 15,4 3 3-15,0 2-2 16,3-3-1-16,0 1 3 16,-3-3 0-16,6-3 3 15,-6-3 3-15,-1-2 0 16,-2-2 0-16,-3-6-3 15,3-6-2-15,-3-2 1 16,-3-7 1-16,-3-9-1 16,-3-5-1-16,0-6 1 15,-9 1-1-15,3 2 2 16,-9 0 1-16,6 6-1 0,-3-1 1 16,3 6-4-16,1 3-2 15,-4 5-1 1,9-1 3-16,0 6-2 0,0 0-1 15,6 3-2-15,3 0 1 16,6 0 1-16,2-1 2 16,4-2 3-16,6-2 4 15,3-6-2-15,0 0-2 16,2-3 0-16,1 1 1 16,-3-1-3-16,-12 4 0 15,0 1 3-15,-9 4 3 16,-6 2-4-16,-6 5-3 15,-9 3-4-15,3 8-1 0,-6 5 4 16,6 3 1-16,0 5-3 16,3 1 1-16,6 1-5 15,3 1-1-15,6 5 0 16,3-2 1-16,0 2 3 16,12-3 2-16,-3-2-1 15,3-5 4-15,-3-6 2 16,2-5 2-16,-5-8-1 15,0-8 1-15,0-5 4 16,0-3 4-16,-3-3-2 16,-3-2 0-16,-3-5-1 15,-3-1 2-15,0-2-5 16,-3 0-1-16,-3 5-2 0,0 3 1 16,0 5-4-16,0 6 0 15,-3 4-1-15,6 9 0 16,0 7 0-16,0 9-2 15,0 5 0-15,6 2 3 16,0 6-7-16,0-3 1 16,3-2-2-16,3-4 1 15,-1-7 5-15,4-8 1 16,0-3 2-16,-3-10 2 16,6 0 1-16,-6-8 1 15,-3-3 6-15,-9-3 6 16,0-2-4-16,-3-3-2 15,-6 3-3-15,-3-5 0 16,-3 2-9-16,3-3 0 0,3 6 0 16,6 0 3-16,-3 0-5 15,3 2-1-15,6 1-16 16,6-1-6-16,6 1-28 16,6-3-10-16,3-1-65 15</inkml:trace>
  <inkml:trace contextRef="#ctx0" brushRef="#br0" timeOffset="86855.5037">24678 15407 156 0,'0'5'57'0,"3"-2"-44"0,0-1 18 16,-3-2 8-16,8 0-2 15,1 0 2-15,0-2-12 16,3-4-7-16,6-4-11 16,-3-3-2-16,0-3 3 0,0-3-2 0,0-2 3 15,-3 0 5-15,-10 0 4 16,4 2-4-16,-6 3 1 15,-6 0-8-15,-5 3-3 16,-7 3-3-16,3 4-3 16,-3 4-2-16,0 4 1 15,-3 6-1 1,9 8 0-16,0 8 2 0,7 2 0 16,2 6-5-16,6 0 1 15,5 0 2-15,4-1 3 16,6-2-2-16,3-2 0 15,6-6 1-15,-3-5 2 16,2-5-10-16,7-11-2 16,0-8-112-16,-3-8-72 15,-4-11 77-15</inkml:trace>
  <inkml:trace contextRef="#ctx0" brushRef="#br0" timeOffset="87750.3634">21659 17235 184 0,'6'-5'71'0,"-6"5"-55"0,9-14 22 0,-6 14 8 16,0-2-4-16,0-3 0 16,0 5-10-16,-3-3-3 0,0 3-16 15,0 0-6-15,-6 3 0 16,3 4-4-16,-6 12-2 0,0-6 0 16,0 14 1-16,3-9-3 15,3 14 0-15,3-6-1 16,9 14 0-16,-3-8 2 15,15 2 0-15,-6-5 0 16,12-5 2-16,-3-5-1 16,5-14-1-16,-5 3-15 15,9-21-5-15,-6 7-30 16,-3-15-12-16,-4 3-61 16</inkml:trace>
  <inkml:trace contextRef="#ctx0" brushRef="#br0" timeOffset="88438.6961">22115 17182 228 0,'-6'5'85'0,"6"-5"-66"0,-9 14 30 0,9-12 10 16,-3 4-17-16,0 1-6 16,-6 7-17-16,3-4-7 15,-3 11-7-15,0-5-2 0,3 5 3 16,0-5-8-16,6 8 0 15,0-3 0-15,9 6 1 16,-3-9 3-16,6 3 1 16,-3-10-4-16,6-3 1 15,-3-8 0-15,3-3 2 16,-3-2-3-16,-1-8 0 0,-2 2 7 16,-6-5 4-1,0 3-3-15,-6-5 1 0,0-1-5 16,-3 1 0-16,0 2-1 15,1-3-2-15,-1 6-2 16,3 0-1-16,0 5-1 16,3-3 3-16,0 3-2 15,6 3 1-15,-3 0 2 16,5 5 0-16,1 0 0 16,6 5 0-16,0-5 0 15,3 13 0-15,0-8 0 16,3 9 2-16,-3-1-1 15,2 0-1-15,-2 0 1 0,0-5 1 16,-3-2-3-16,0-6 0 16,0 0 3-16,-3-8 3 15,-3 0-2-15,-3-8-2 16,0 3 0 0,-6-9-1-16,0 9 0 0,-3-8 0 15,3 3 0-15,0-1 0 16,0 6-3-16,0 8 2 15,0-3-1-15,6 8-2 16,-4 0 0-16,10 8 0 16,-3-3 5-16,9 8 1 15,-3 0-5-15,6 1 0 16,-3-1-4-16,6 0 0 0,-7 0-16 16,7-8-5-16,-6 3-30 15,9-8-11-15,-6 0-27 16,3-13-41-1,-4 0 48-15</inkml:trace>
  <inkml:trace contextRef="#ctx0" brushRef="#br0" timeOffset="89071.7304">22838 17034 200 0,'0'-8'74'16,"0"8"-58"-16,-9 5 25 0,9-2 8 0,-6 2-7 16,0 0 0-16,-12 9-15 15,9-6-5-15,-11 10-12 16,5 1 0-16,-6 2 1 0,3-3-6 0,3 4-1 15,3-4-4-15,6 3-1 16,0-2 1-16,6-1 0 16,6-5-3-16,9 1 2 15,-3-4 3-15,15-12 1 16,-9 2-1-16,6-22-2 16,2 9 5-16,-2-18 4 15,-3-14 4-15,-3 0 4 16,-12 2-3-16,-9 1 2 15,-6-6-9-15,-9 9-4 16,-6-1-2-16,-3-5-1 16,-2 11 0-16,2 2 2 15,3 5-3-15,6 3-2 16,0 11-3-16,12 8 1 16,3 5 1-16,6 11 2 0,9 4-1 15,9 9-1-15,12 3 3 16,3 10 2-16,5-3-2 15,-5 11-2-15,6-5 2 16,-13-14 2-16,-5 1 0 16,9 4-1-16,9 4-2 15,-4-6 1-15,-2-13-6 16,-9-6 0-16,-6-7 3 16,5-11 2-16,7-16-1 15,-9-2 2-15,-3-1 1 16,-12 1 2-16,0-1-1 15,-6 6 2-15,-3-2-2 16,-3 9 2-16,0 1-2 0,-3 5-1 16,3 3-2-16,0 5 1 15,0 0-1 1,3 10 0-16,6 1 2 0,3 0 0 16,3 2-3-16,0 0 0 15,8 0-1-15,1-2 3 16,0-3-11-16,-3-3-2 15,-6-5-35-15,3-3-15 16,-6-5-73 0</inkml:trace>
  <inkml:trace contextRef="#ctx0" brushRef="#br0" timeOffset="89266.2201">23103 16677 200 0,'-9'-6'77'0,"9"6"-60"0,-3 0 21 16,3 0 9-16,0 0-27 16,0 0-8-16,3 0-13 15,3-2-4-15,3-6 2 16,3 3-17-16,0-6-3 0,0 0-64 16,3-2-45-1,-1 5 50-15</inkml:trace>
  <inkml:trace contextRef="#ctx0" brushRef="#br0" timeOffset="90470.8907">23344 16412 220 0,'-21'-3'85'0,"18"1"-66"0,-6 4 21 0,3 1 7 16,6-3-12-16,-3 8-2 15,0-3-17-15,3 6-7 16,6 0-6-16,6 4-5 0,6 7 1 15,12 4-1-15,0 14-2 16,2 5 3-16,-2 2 0 16,9 4 3-16,-6-6 1 15,-4-6-1-15,1-4 1 16,-9-9 0-16,-3-7 1 16,-6-1 0-16,-3-10 0 15,-6-3-2-15,-6-7-2 0,-6-9 1 16,-6-2 1-16,-6-6-1 15,-3 4 2-15,0-1-2 16,-2 0-1-16,5 3-2 16,9 5-1-16,0-3-1 15,3 6 0-15,6 5 0 16,3 0 3-16,6 0-2 16,3-3 1-16,6-8 2 15,9 4 0-15,2-12 0 16,1 3 0-16,9-8 2 15,-3 6 3-15,-4 5 0 16,-5 5 2-16,0 2-2 16,-9 6 2-16,3 6-2 0,-6 2 2 15,-3 5-4-15,0 5-2 16,-1 4 0 0,-2-4-1-16,12 3 0 0,-6-5 2 15,9 0-1-15,-3-11-1 16,3 1-2-16,0-12-1 15,-1-2 2-15,1-16 0 16,0-2 1-16,-3-3 2 16,-6-5-1-16,-6-1 2 15,-6 6-2-15,-6 0 2 16,3 2-2-16,-6 9 2 16,0 5 0-16,0 2 1 15,-3 8-2-15,3 6-2 0,3 5-2 16,0 5 1-16,-3 6-1 15,9 5 0-15,0-1-3 16,6 1 1-16,3 0 2 16,3-5 1-16,6 2-2 15,3-5 2-15,3-8 1 16,3 0 2-16,-1-8-1 16,1-8-1-16,-3-6 3 15,-6-4 2-15,-6 2 0 16,-3-8 0-16,-9 6-1 15,0-4 0-15,-9 4 0 16,3 2 0-16,-3 3-5 16,0 0 1-16,0 2 0 0,0 3 0 15,9 3-5-15,0 2 1 16,0 3 0-16,6 0-1 16,6 3 4-16,3 2 2 15,3 3-2-15,2 3-2 16,1-1 2-16,0 1 2 15,0-3 0-15,-3 5 2 16,-6-2-2-16,3-4-1 16,-1-1 1-16,-5-1 1 15,0-5-1-15,0-3-1 16,0-5 1-16,0-2-1 16,-3-3 0-16,3-1 2 15,-3-1 1-15,-3-4 3 16,0-2-3-16,-3-3-2 0,0-2 0 15,0 4-1-15,0 4-3 16,6 5 0-16,-3 5-1 16,6 0 0-16,0 2 0 15,3 4 3-15,5 2 0 16,1 0 1-16,3 2 0 16,3 4 0-16,-3-1 0 15,0 0 0-15,-1 1 0 16,-5-6 0-16,-3 5-18 15,-3-5-5-15,-9-5-64 16,-6 2-25-16,-6-5-9 16</inkml:trace>
  <inkml:trace contextRef="#ctx0" brushRef="#br0" timeOffset="90617.5008">23689 16396 332 0,'-12'-13'126'0,"15"13"-98"0,3 0-8 0,-3 0-10 15,9 0-35-15,-3-3-10 16,6 1-99-16</inkml:trace>
  <inkml:trace contextRef="#ctx0" brushRef="#br0" timeOffset="124333.4006">3190 6808 208 0,'0'2'79'0,"6"4"-61"0,-3 4 12 16,0-2 2-16,0 0-6 15,0 3-1-15,3-1-2 16,0 1 0-16,-1-1-13 0,4 1 1 16,0 2 0-16,3 3-4 0,0 3-2 15,0 4-2-15,3 4 0 16,0 5 0-16,3 2 1 16,0 3-5-16,-1 5-1 15,1-2 1-15,0-3 0 16,0-5-8-16,-3-3-4 15,-6-8-53-15,-3-15-96 32</inkml:trace>
  <inkml:trace contextRef="#ctx0" brushRef="#br0" timeOffset="124784.2021">3505 6877 228 0,'0'-3'85'0,"3"3"-66"0,-3 0 14 16,0 0 2-16,0 0-9 16,6-3-1-16,0 1-10 15,3-1-2-15,3-2-7 16,3-3 0-16,0 0 1 0,3 0-3 15,-1 0-3-15,1 0 0 16,0 5-1-16,-3 3 0 0,0 8 0 16,-6 5 2-16,-3 6 1 15,-3 7-1 1,-3 4 1-16,-3 4-4 0,0 3-2 16,0 3 2-16,3-1 0 15,0 1 1-15,6 0 0 16,3-6 0-16,6-5 0 15,0-5-3-15,2-8 2 16,1-8 1-16,3-3 0 16,0-13 0-16,3-2 2 15,-3-4-6-15,2-4 1 16,-5-1-21-16,0 4-9 16,-3 1-32-16,-3 1-13 15,3 2-25-15</inkml:trace>
  <inkml:trace contextRef="#ctx0" brushRef="#br0" timeOffset="124997.6549">4136 6805 192 0,'-9'0'71'0,"9"3"-55"0,0-1 26 16,0-2 10-16,0 0-15 15,0 0-4-15,0 0-19 16,3 0-7-16,3 0-4 16,3 0-3-16,0-2 1 0,0-1-26 0,0 3-8 15,-3 3-69 1,3 7-49-16,-6 4 59 16</inkml:trace>
  <inkml:trace contextRef="#ctx0" brushRef="#br0" timeOffset="125217.0678">4327 7041 212 0,'3'2'82'0,"0"-4"-64"0,3 7 7 0,-3 0-1 15,3 0-15-15,0 3-5 0,0 0-5 16,2 0 0-16,1 0 1 15,0 0 0-15,0-3 0 0,-3 1-36 16,0-1-15-16,0-2-40 16</inkml:trace>
  <inkml:trace contextRef="#ctx0" brushRef="#br0" timeOffset="125787.2504">4529 6726 176 0,'-12'-6'68'0,"15"4"-52"0,-3-6 21 16,3 5 9-16,0 1-13 0,3-4-1 16,0 1-15-16,0 0-5 15,9-3-7-15,-3 0-2 0,9 0 3 16,-3 0 1-16,5 3 1 15,1-1-2-15,0 4 1 16,-3-1-4-16,0 6 0 16,-3-3-3-16,-4 2-1 15,-2 1 1-15,0 0 2 16,-3-1-1-16,-3 4 2 16,0-1 0-16,-6 3 3 15,0 0-5-15,-3 5-1 16,0-2 0-16,0 2 0 0,0 0-3 15,3 3 0-15,0-3 2 16,6 0 2-16,-3 1-2 16,6-4-2-1,-3 1 2-15,6-6 2 0,-3 0 2 16,6-2 3-16,-3 0-3 16,5-1-2-16,-2 1 0 15,6 5 1-15,-3 0-1 16,0 8-1-16,-3-3 1 15,0 8 1-15,-3-5 1 16,-3 5 1-16,-4 6-5 16,-5-4 1-16,-5-1-2 15,-4-4-2-15,-3-2 3 0,3-5 0 16,3-4-28-16,-3-1-13 16,3-1-64-1,3 0-54-15,0 1 60 16</inkml:trace>
  <inkml:trace contextRef="#ctx0" brushRef="#br0" timeOffset="126156.2756">5354 6641 208 0,'3'-5'79'0,"3"5"-61"0,0 0 6 15,-3-3-2-15,0 3 1 16,-3 0 3-16,3 0-7 16,0 0-4-16,-1 3-8 15,1-3-3-15,3 0 2 0,0 0-3 0,0 0-2 16,0 0-33 0,3 0-16-16,0-3-62 15,6 6-31-15,-6 2 67 16</inkml:trace>
  <inkml:trace contextRef="#ctx0" brushRef="#br0" timeOffset="126383.6804">5559 6818 220 0,'0'3'82'0,"3"2"-64"0,3 1 9 0,-3-4-2 0,3 3-15 15,-3-2-6 1,3 2-2-16,0-2 0 0,3 2-1 16,0-2-3-16,0 0 1 15,0-1-21-15,2-2-8 0,-2 0-71 16</inkml:trace>
  <inkml:trace contextRef="#ctx0" brushRef="#br0" timeOffset="126619.531">5940 6466 236 0,'-18'-2'90'0,"18"2"-70"0,0 0 26 0,0 0 5 15,0 2-20-15,0 1-4 16,3 2-15-16,0 3-5 15,3 3-4-15,0-3-3 0,9 10 1 16,6 14 1-16,-3-3 1 16,-3-5-4-16,8 18-1 15,7 14-13-15,0-8-2 16,-3-6-100 0</inkml:trace>
  <inkml:trace contextRef="#ctx0" brushRef="#br0" timeOffset="127933.3755">6654 6575 172 0,'-5'5'66'0,"5"-2"-52"0,0 5 17 15,2-3 4-15,1-2 1 16,-3-3 0-16,3 0-2 16,0 0-1-16,3 0-18 15,0-3 0-15,-3 0 1 0,3 1-6 0,0 4-3 16,0 4-4-16,0 2-3 15,0 2 1-15,0 6-1 16,-3 0-3-16,3 3 2 16,0 2-1-16,0-3 0 15,0 1 4-15,3-3 1 16,0-6-1-16,0-5-2 16,0-5 1-16,-4-5 1 15,-2-3-1-15,-6-2 2 16,-5-6-2-16,-7 0 2 15,-3 0-2-15,-3-2 2 16,3-1-2-16,0 3-1 16,3 3-2-16,6 0 1 15,3 2-1-15,4-2-2 0,7 0 0 16,7-3 3-16,6-5-2 16,6-3 1-16,3-3-25 15,3-2-9-15,-1 3-37 16,-5 5-16-16,-3 5-15 15</inkml:trace>
  <inkml:trace contextRef="#ctx0" brushRef="#br0" timeOffset="128399.7944">7062 6387 192 0,'-12'-3'71'0,"9"6"-55"0,-3 2 17 0,3 1 5 16,-5 2-14-16,-1 2-1 16,-3 1-9-1,-3 2-1-15,3 3-8 0,0 0-1 0,3 2 0 16,3 3 2-16,3 1 1 16,3 1-1-16,6-1 1 15,6-1-4-15,3-3-2 16,6-2 0-16,-3-3 1 15,2-5 1-15,1-8 3 16,-3-2-5-16,0-12-1 16,-3-4 11-16,-3-3 5 15,-6-3-2-15,-6 0 0 0,-3 0 0 16,-3 0 2-16,0 3-7 16,0 3-1-16,0 2-6 15,0 5-4-15,3 6-2 16,0 5 0-16,6 5 3 15,3 9 0-15,3 1-4 16,3 7 1-16,3-1-14 16,5 0-3-16,4-5-5 15,3-6-1-15,3-4-16 16,3-12-8-16,-1-12-41 16,1-11-42-1,-6-3 46-15</inkml:trace>
  <inkml:trace contextRef="#ctx0" brushRef="#br0" timeOffset="129186.2793">7238 6059 200 0,'-9'-5'74'0,"9"5"-58"0,0-3 29 0,0 3 9 15,0 0-15-15,0 0-5 16,0 3-19-16,3 2-8 15,3 6-4-15,3 4-3 0,6 7 3 16,3 4-2-16,5 8-1 16,4 6 1-16,0 5-1 15,3 0-3-15,-4 0 2 16,-2-5 3-16,-3-8 1 0,0-6-1 16,-6-5-2-16,0-8 1 15,-6-2 1-15,0-8 3 16,-6-3 2-16,-3-6-3 15,0-2-1-15,-3-5 1 16,0 0 2-16,0 0-5 16,0-1-1-16,0 1-2 15,3-3-2-15,3 3 0 16,3 0 3-16,0 0-2 16,0-3 1-16,2 3 2 15,4 2 0-15,0-2 0 16,3 2 0-16,0 3 0 15,0 3 0-15,3 5-3 0,-3 5 2 16,0 8 1-16,-4 3 0 16,-2-2-3-1,6 15 2-15,-3-8 1 0,12 3 0 16,12 2-3-16,5-10 0 16,-2-11-16-16,0-13-7 15,2-10-1-15,-11-1 2 16,-6 3 3-16,3-10 3 15,3-14 6-15,-10 9 6 16,-2 4 4-16,-9 6 2 16,-3 8-8-16,-6 7-2 15,0 4 6-15,-9 7 4 16,3 0 8-16,-6 9 4 0,-5 4-2 16,2 1 2-16,3 2-4 15,6-5 1-15,0-3-5 16,9 5 0-16,-3-4 3 15,12 1 1-15,0-1 1 16,11-9 0 0,13-5 0-16,-6-5 0 0,-6 2 0 15,5-10 2-15,-5 2 4 16,-6-5 1-16,-3 0 0 16,-9-2 4-16,-3 5-11 15,-18 0-4-15,-15-6-30 16,1 8-10-16,5 1-33 15,-15-1-13-15,-6-7-21 16</inkml:trace>
  <inkml:trace contextRef="#ctx0" brushRef="#br0" timeOffset="129380.77">7589 6062 180 0,'0'-16'68'0,"9"10"-52"0,0-7 8 0,-3 8 0 16,0-3-23-16,0 0-9 16,-3 0-79-16,-3 3-32 0</inkml:trace>
  <inkml:trace contextRef="#ctx0" brushRef="#br0" timeOffset="129666.4331">7271 6445 172 0,'-12'-8'66'0,"12"6"-52"0,3-4 14 0,3 4 3 16,3-4-3-1,5-1 1-15,10-4-3 0,9-5-1 16,6-5-14-16,8-8-7 0,10-6 0 16,11-10-10-16,13-13-3 15,5-8-77 1,6 0-65-16,-17 5 44 15</inkml:trace>
  <inkml:trace contextRef="#ctx0" brushRef="#br0" timeOffset="133332.9152">4976 7792 204 0,'-3'-24'77'0,"3"16"-60"0,-3-2 19 0,3 7 5 16,-3-2-6-16,0 2 2 15,-3 3-12-15,-3 5-6 16,-3 6-10-16,-6 7-4 0,-3 9-1 15,-5 7-2-15,-4 3-2 16,-3 0 1-16,6 0-1 16,6 0-3-16,6 1 2 0,15 1-1 15,9 1 0-15,6 0 2 16,9-6 0-16,6 0 0 16,6-10 2-16,2-5-3 15,4-9 0-15,-3-7 1 16,-4-6 2-16,-2-5-21 15,-6-5-9-15,-6-5-44 16,-3-4-16-16,-4 1-18 16</inkml:trace>
  <inkml:trace contextRef="#ctx0" brushRef="#br0" timeOffset="133832.7569">5419 7620 200 0,'3'-8'74'0,"0"8"-58"0,-3 3 27 0,0-3 7 16,0 2-1-16,-3 1 1 15,-3 0-13-15,-3 2-3 0,-3 0-19 16,0 1 0-16,-2-1-1 16,-4-3-7-16,-3 4-2 0,-3-6-3 15,0 0-2-15,0 0 1 16,1 2-1-16,5 4-3 15,3 4 0-15,6 6-3 16,6 5 1-16,3 8 3 16,6 3 1-16,3 5 1 15,3 3 0-15,3 0-3 16,0-1 2-16,2-2-8 16,-2-2-2-16,3-4 8 15,-3-1 4-15,0-4-7 0,-3-2-3 16,-3 0-20-16,-3-3-6 15,-6-3-26-15,-3-2-9 16,-3-8-47 0</inkml:trace>
  <inkml:trace contextRef="#ctx0" brushRef="#br0" timeOffset="133904.5718">5255 8067 172 0,'-5'-2'66'0,"8"-1"-52"0,-3 3 28 0,0 0 9 15</inkml:trace>
  <inkml:trace contextRef="#ctx0" brushRef="#br0" timeOffset="133989.3382">5261 8059 419 0,'12'-8'42'16,"3"-2"-22"-16,6-6-14 0,9-5-3 0,3-3-55 15,2-3-24-15,-8-4-44 16</inkml:trace>
  <inkml:trace contextRef="#ctx0" brushRef="#br0" timeOffset="134881.9618">6175 7501 220 0,'-12'-11'82'0,"12"11"-64"0,0 6 11 16,0-4 2-16,0 4-13 16,0 2-2-16,0-1-7 15,0 1-4-15,0 3-2 16,3 2 0-16,3 3 2 0,3 3-4 16,3 2-1-16,3 5 0 15,6 1 2-15,0 2-1 16,2-3-1-16,1 1 1 0,-3-3 1 15,0-6-1-15,-3-5 2 16,0-5-2-16,-3-2 2 16,-1-6-2-16,-2-8-1 15,-3-3 1-15,0-2-1 16,-3-3 0-16,-3 0 2 16,-3-3-3-16,0 1 0 15,-3 5 1-15,3 2 0 16,0 1-3-16,0 4 2 15,3 4 1-15,3 4 0 16,0 4-3-16,3 2 2 16,3 2-1-16,6-2 0 15,6 0 2-15,2-3 0 0,1-5 0 16,0-8 0-16,-3-8 0 16,0-2 2-16,-4-3-1 15,-5 0 2-15,-6-1 7 16,-9-1 5-16,-6 1-5 15,-3 1-3-15,-9 3-2 16,-2-1-1-16,-4 3-5 16,0 3-1-16,6 3-10 15,3-1-5-15,12 6-73 16,6 2-34 0</inkml:trace>
  <inkml:trace contextRef="#ctx0" brushRef="#br0" timeOffset="135265.9048">6815 7363 196 0,'-12'-5'74'0,"9"5"-58"0,-3 3 16 0,3-1 2 16,0 4-17-16,0-1-5 15,-3 3-7-15,4 2-4 16,-1 4 0-16,0 2-1 0,3 7 0 15,3 1-3-15,2 0 2 16,7 0 1-16,6 0 0 16,3-3 0-16,3-5 0 15,0-6 0-15,0-7 2 16,2-8-1-16,-2-6 2 0,-3-2 0 16,-6-6 1-16,-9-2 9 15,-9 0 3-15,-9 2-1 16,-6 1 1-16,-6 2-7 15,-3 3-1-15,4 2-9 16,-1 3-1-16,6 3-9 16,6 2-3-16,6 1-36 15,6 2-15-15,12 0-44 16</inkml:trace>
  <inkml:trace contextRef="#ctx0" brushRef="#br0" timeOffset="135632.4884">7086 7297 208 0,'-18'11'77'0,"15"-3"-60"0,0 2 17 15,3-2 4-15,-3 0-11 0,3 3-1 16,0-1-15-16,3 4-4 16,3-1-5-16,3 0-2 0,3 3 3 15,3-3-4-15,3-2 0 16,3-3 3-16,-1-3 1 15,-2-2-1-15,-3-3 1 16,-3 0-2-16,-3-3-1 16,-3-2 3-16,-3-1 0 15,-3-2-1-15,-3 1 1 16,-3-7 2-16,-3-2 2 0,-3-2 3 16,-3-3 4-16,-3 0-6 15,1-3 0-15,-1 0-4 16,0 0-1-16,3 0-3 15,3 3-3-15,3 5-3 16,6 0-1-16,3 3-18 16,6 3-9-16,3-1-4 15,3 0-2-15,6 1-11 16,3-1-5-16,2 1-32 16</inkml:trace>
  <inkml:trace contextRef="#ctx0" brushRef="#br0" timeOffset="136082.2875">7491 6948 184 0,'9'-16'71'0,"-12"11"-55"0,3 2 22 0,0 3 5 15,0 0-10-15,-3 3-2 16,-3 5-14-16,-3 2-3 15,-6 6-8-15,-3 3-4 0,-3 2 1 16,-2 0 0-16,2 3 1 16,3-3-2-16,6 0-2 15,3-2-2-15,6-3 1 16,6-3-1-16,3-3 0 0,6-2 2 16,3-5 2-1,6-3-3-15,2-3 0 0,1 1 1 16,0-1 0-16,0-2 0 15,0 2 0-15,0 3 0 16,-4 3 0-16,-5 2-3 16,-3 3 2-16,-6 3-1 15,-6 4 0-15,-6 4-3 16,-6 2-1-16,-6 0 0 16,-5 3 4-16,-1-5 1 15,6-6 3-15,6-3-12 16,6-4-6-16,9-9-22 15,9-5-11-15,3-5-29 16,6-6-36 0,2-4 40-16</inkml:trace>
  <inkml:trace contextRef="#ctx0" brushRef="#br0" timeOffset="136454.843">7723 7051 236 0,'-9'-5'88'0,"6"8"-69"0,0-3 19 0,3 0 6 15,0 0-21-15,0 0-7 16,0 0-13-16,6-3-2 16,0 0-1-16,0 1 2 0,9-6 3 15,-3 2-2-15,9-7 0 16,-1 3-1-16,1-9 1 16,-3 3 4-16,-3-2 4 0,-3 2-2 15,-9-5 0-15,-6-3-3 16,-6 3 1-16,-3 7-4 15,0 12-2-15,0-1-3 16,-9 19-1-16,1-3 2 16,5 19 0-16,3-8-4 15,6 13 1-15,3-5 2 16,15 5 3-16,-3-8-2 16,26 0 0-16,13-5 1 15,0-14 2-15,5-10 1 16,-11-5 1-16,-6 0-2 15,5-11 1-15,4-5-57 16,-24 10-23-16,-3 0-55 16</inkml:trace>
  <inkml:trace contextRef="#ctx0" brushRef="#br0" timeOffset="137148.986">6809 7972 112 0,'3'-16'44'0,"0"3"-35"0,3-3 31 0,-3 8 12 15,0-3 0-15,-3-2 4 16,-3 0-5-16,-3 0 1 15,-3-1-29-15,-6 4-4 0,-2 5-2 16,-4 5-5-16,-3 8-2 16,-3 2-5-16,0 11-4 15,-2 6 0-15,2 2 1 16,6 3-1-16,6-1-1 16,9 4-4-16,9-1 0 15,9 1 2-15,3-1 1 0,6-2-2 16,8-3 2-16,4-5 1 15,6-6 2-15,3-7-1 16,-1-9-1-16,4-10-8 16,0-10-5-16,-4-9-24 15,-2-10-11-15,0-5-19 16,-7-6-9-16,-5 6-24 16</inkml:trace>
  <inkml:trace contextRef="#ctx0" brushRef="#br0" timeOffset="137581.9503">7288 7636 192 0,'12'-19'74'0,"0"14"-58"0,0 0 20 0,-6 2 5 15,3 0-1-15,-3 3 0 16,0-2-8-16,0 2-3 15,-3-3-16-15,-3 3 3 0,0-2 2 16,0 2-4-16,-6 0 2 16,-3 0-7-16,-9 2-1 15,-6 3-6-15,-5 3-2 16,-7 6 0-16,0 2 0 16,3-1 0-16,4-1 2 15,2-1-3-15,6 0 0 16,6 3-1-16,6 2 0 15,6-2-3-15,6 3-1 0,3-1 0 16,3 4 4-16,3-4 3 16,0 3 4-16,3 0-9 15,3 3-4-15,0 0 10 16,-4 0 5-16,1 0-5 16,0 2-2-16,0 1-1 15,0-4 0-15,0-1 1 16,-3-7 2-16,0-7-28 15,-3-8-9-15,-3-8-32 16,-4-5-10-16,-4-5-45 16</inkml:trace>
  <inkml:trace contextRef="#ctx0" brushRef="#br0" timeOffset="137773.4166">7065 7988 252 0,'3'-11'96'0,"6"3"-75"0,3 0 17 0,-6 3 3 16,6-3-18-16,3-2-2 15,6-1-11-15,2-5-4 16,7-2-3-16,0-4 0 0,0-1 0 16,-6-1-37-16,-4 3-16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04T13:37:32.7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8119 4509 280 0,'-48'-14'104'0,"33"12"-81"0,1-1 1 16,11 0-7-16,0-2-19 15,3-3-3-15,0-2-3 16,0-6 2-16,0-3 4 15,-3-5 3-15,-3 1 2 0,-3-4 10 16,-6 1 6-16,-6-1 1 16,-9 1 0-16,-5-3-8 0,-4-3-5 15,-3 0 0-15,-2 0 0 16,-4 6-1-16,3-3-1 16,1-3 3-16,-4-5 3 15,0 3-2-15,-5-1 2 16,-4 3-4-16,-2 1-2 15,-4-1-2-15,1 3-3 16,-4 0 3-16,-2 0 0 16,-1 0-4-16,1-3-1 15,2 3 1-15,1-3 0 16,-1 0 1-16,1-8 0 16,-4 3 2-16,1 0 3 15,-1 0 0-15,-2 3 0 0,3 2-1 16,-10 0 0-16,1 6-2 15,-7 0-2-15,4 4-2 16,3 4 1-16,-4-1-4 16,-2 1 1-16,-3-1 2 15,-4 3 1-15,1 3 1 16,-3 3 2-16,-9-1-1 16,-24 6-1-16,6 5 1 15,2 5-1-15,7 0 0 16,6 11 0-16,6-3-3 15,6 9 2-15,5 1 1 16,4 6 0-16,6 3-5 16,-1 3-1-16,4 2 0 0,-1 2 4 15,7 1-1 1,-4 2 1-16,4 1 2 0,0 7 2 16,11 6-3-16,9-1 0 15,10 1-1-15,11-1 0 16,9-4 0-16,12 1 0 15,6 7 2-15,9 4 2 16,6-2-3-16,3 0-2 16,3 0-1-16,2 2 3 15,4-5 0-15,0 3 1 16,0 3 0-16,3 2 2 16,5 0-1-16,4 3-1 15,6-3 1-15,8-3-1 0,7 4 0 16,5-4 2-16,1 3-3 15,2-8 0 1,7-2 3-16,-1 0 1 0,6-6-1 16,1-2-2-16,-1-4 1 15,3-1-1-15,7 2 0 16,-1 2 0-16,3-2 0 16,-2-2 0-16,5-4-3 15,3-4 2-15,3 2 1 16,-3-8 2-16,-5 0-1 15,-4-5 2-15,3 0-2 16,-2 2-1-16,-7-2 1 16,0-3-1-16,1-2 0 15,2-1 2-15,9 3-1 0,-3-5 2 16,1-5-4-16,2-3 0 16,6-3 1-16,0 0 0 15,-5 1 0-15,-1-4 0 16,0 1 0-16,-6 2 0 15,-2 0 0-15,-7-2 0 16,-5 0 0-16,-4-6 2 16,0-2-1-16,1-3-1 15,-1-5 1-15,-2-3-1 16,2-5 0-16,-2-6 0 16,-7 1 0-16,1-1 0 15,-7-2 0-15,-2 0 2 0,-7 0 5 16,-5-5 4-16,0-1-9 15,-4-2-2-15,-2-5-1 16,0-6 0-16,-3 1 1 16,-1-9 2-16,-2-8-1 15,-6-2-1-15,-3-5 1 16,-6-1 1-16,-6 6 1 16,-6 8 1-16,-6 3 0 15,-3 4 0-15,-3 6 0 16,-3 11 0-16,0-1-11 15,-3 4-5-15,-6-4-38 16,-9-2-15-16,-14 0-93 16</inkml:trace>
  <inkml:trace contextRef="#ctx0" brushRef="#br0" timeOffset="36798.1385">22969 1564 196 0,'0'-6'74'0,"3"1"-58"0,0 5 14 16,0 5 1-16,-3-5-3 16,0 0 1-16,0 0 1 15,0 0 4-15,0 0-19 0,0 0 7 0,-3 0 5 16,-6 0-11-16,-6 3-1 15,6 2-9-15,-3 1-4 16,-3 2-1-16,1 2-1 16,-1 3 0-16,0 3 0 15,0 8-3-15,-3 3 0 16,0 4 2-16,-3-2 2 16,6 8 0-16,4 3-1 15,2-5-2-15,6 2 1 16,9-6 1-16,6-4 0 15,8-9-3-15,7-10 0 16,6-8 6-16,0-13 3 16,-1-13 1-16,-5-6 1 0,0-3 15 15,-9-7 8-15,-12-6-1 16,-6-4 0-16,-15-12-13 16,-12 3-5-16,-6 3-7 15,-2 0-4-15,-7 7 0 16,6 4 1-16,1 2-1 15,5 5-1-15,3 3-2 16,6 8-1-16,6 3-20 16,3-1-10-16,3 9-10 15,3 4-1-15,0 4-22 16,4 7-11-16,2 3-64 16</inkml:trace>
  <inkml:trace contextRef="#ctx0" brushRef="#br0" timeOffset="37549.184">23529 976 280 0,'6'-10'104'0,"-3"10"-81"0,-3 0 14 0,0 0 1 16,0 0-5-16,-3 5 1 16,-3-5-11-16,3 5-1 15,-6-5-13-15,-9 3-1 0,-3 2-1 16,-3 1-6-16,-6 1 0 15,-8 7-1-15,5 4 0 16,-3 9-3-16,4 4 2 16,2 9-1-16,9 0-2 0,9 0 0 15,3-3 3 1,6-3 0-16,6-2 1 0,3-1-3 16,6 4 0-16,0-3 2 15,6 2 2-15,-3 3 0 16,5 5-1-16,1 9-2 15,-3-4 1-15,3 4 1 16,0-6 0-16,-6-11-7 16,-3-2 0-16,-3-11-30 15,-4-11-13-15,-5-7-27 16,-5-6-12-16,-7-10-25 16</inkml:trace>
  <inkml:trace contextRef="#ctx0" brushRef="#br0" timeOffset="37759.6233">23222 1646 312 0,'3'-11'118'0,"3"6"-92"0,9-3 0 0,-6 5-8 15,6 1-13-15,5-9-1 16,7-2-2-16,6-3-2 15,3-11 1-15,-1 1-1 0,1-3 2 16,-6 2-52-16,3 6-23 16,-15 8-54-1</inkml:trace>
  <inkml:trace contextRef="#ctx0" brushRef="#br0" timeOffset="38603.4096">23927 1050 272 0,'-14'-5'101'0,"5"8"-78"0,3 5-2 16,0-6-5-16,3 4-10 15,-3 4 2-15,0-2-5 16,3 5 0-16,-3 1-1 16,0-1 7-16,6-5 4 0,0 5-2 15,-3-2 1-15,3 2-5 16,0 0 1-16,-6 6-5 15,6-6-2-15,6 3 0 16,-3 0 1-16,3-3-1 0,3 0-1 16,-3-10 5-16,3 2 1 15,3-5 2-15,6 0 0 16,-7 0-2-16,10-8 1 16,0 3-2-16,0-3 0 15,3 2-1-15,3 6 2 16,-1 0-8-16,4 6 0 15,-3 2 0-15,0 5 1 16,-7 0-4-16,1 0-1 16,-12 6-4-16,-9-3-1 15,-3 8-1-15,-15 2 2 16,-2 1-10-16,-10 4-4 0,0-4 2 16,3-6 2-16,3-8-10 15,4-8-6-15,-1 1-62 16,12-20-39-1,6-12 57-15</inkml:trace>
  <inkml:trace contextRef="#ctx0" brushRef="#br0" timeOffset="38828.135">23892 1114 244 0,'-15'-13'90'0,"6"13"-70"0,3-6 28 15,6 6 9-15,0-5-17 16,0 2-3-16,6-7-10 15,3 2-3-15,3-11-13 0,3-2 0 16,5-3 0-16,7-2-4 0,3 5-2 16,3-6-2-16,-3 4 0 15,-4 1-9-15,-2 4-3 16,-6 5-44-16,-6 5-17 16,-3 2-66-1,0 12-48-15,-6 2 77 16</inkml:trace>
  <inkml:trace contextRef="#ctx0" brushRef="#br0" timeOffset="39520.5708">24454 815 236 0,'-3'0'90'0,"3"0"-70"0,0 8 13 0,0-3 1 16,-3 8-11-16,-6-7-1 16,6 7-9-16,-5 5-3 15,-1 4-5-15,6 4-6 0,-3 6-2 16,3 13 2-16,3 0 2 0,3 2-2 16,6-2 0-16,3-5 1 15,2-6 2 1,1-4 1-16,6-9 1 0,-3-8 9 15,0-8 6-15,-3-5-6 16,6-13-2-16,-7-6-2 16,-2-7 1-16,-3-6 6 15,-6-7 2-15,-3-6-7 16,-3-3-2-16,-6 3-3 16,-9 5 1-16,4 9-4 15,-4-6-2-15,-3 7-7 16,0-1-1-16,0 4-32 15,3 9-14-15,1 4-50 16,5 7-22-16,12 1 8 16</inkml:trace>
  <inkml:trace contextRef="#ctx0" brushRef="#br0" timeOffset="39920.5135">24785 614 176 0,'0'-21'66'0,"0"13"-52"0,0-5 28 0,0 13 7 16,0-6-11-16,-3 6-2 0,-6-5-10 16,0 10-4-16,-6 1-12 15,-3 7-6-15,-3 3-3 0,0 10-1 16,4 6 2-16,5 0-3 15,6-6-2-15,6 0-1 16,9-2 0-16,12-3 5 16,5-13 1-16,7-8 2 15,-3-8 0-15,3-5 0 16,-7-5 2-16,-8-3 10 16,-12-3 7-16,-6 3-3 15,-6-1-2-15,-15-1-13 16,-5 1-5-16,-4 4 0 15,0-1-1-15,9 6-13 16,9 5-3-16,0 8-31 16,6 0-11-16,12 8-27 0,0 3-11 15,9 5 1 1</inkml:trace>
  <inkml:trace contextRef="#ctx0" brushRef="#br0" timeOffset="40280.5643">24850 849 244 0,'-15'11'93'0,"15"2"-72"0,-12-5 7 0,12 3-2 15,-9-3-14-15,7 5-4 0,-7 5-8 16,0 4 0-1,6 1 0-15,-3 4 0 0,3-1 0 0,3 1 0 16,0-1 0-16,0-5 2 16,3 3 1-16,3-8 3 15,-3 3 3-15,9-6 0 16,2-8 2-16,1-5 0 16,6-8 1-16,3-5-4 15,0-6-3-15,-3-7 4 16,-9-1 4-16,-7-2 2 15,-10 0 0-15,-7 5-12 16,-6 3-6-16,-15 8-21 16,-6 0-8-16,-11 13-60 0,8 13-25 15,-3 8 5 1</inkml:trace>
  <inkml:trace contextRef="#ctx0" brushRef="#br0" timeOffset="41187.1896">23657 2257 272 0,'-3'-19'101'0,"3"11"-78"0,0 1 24 15,0 4 5-15,0 0-7 16,0 3 0-16,0 0-16 16,0 0-6-16,0 3-13 15,0 2-6-15,3 6-1 0,0 2-2 0,3 8-1 16,2 0 1-16,-2 6-1 16,9-3-3-16,-3-3 0 15,3-3-1-15,0-10 0 16,0-5-2-16,0-8-1 15,-3-9 6-15,-3-4 2 16,-6-6-2-16,-3-2 1 16,-3-1 4-16,-6 1 2 15,-3 4 2-15,-3-1 0 16,3 7-2-16,3 0 1 16,0 5-6-16,-3 6-1 15,9-6 0-15,-3 9 0 0,12-6-3 16,-3 3 0-1,12 5-1-15,0-6 3 0,6 4-2 16,9 4 1-16,-4 6 2 16,-2 5 0-16,6 1 0 15,-3 2 0-15,-3-1 0 16,-1 1 0-16,-5 0 2 16,3-8 1-16,0-3-4 15,-3-7 1-15,-6-4 0 16,3-7 2-16,-10-8 1 15,1 0 1-15,-6-6-2 16,-6-2 1-16,-2 3-2 16,-4-6 2-16,6 8-2 15,-3 3 2-15,0 5 0 0,3 6 1 16,0 2-5-16,3 2-1 16,3 1-2-16,3 5 3 15,3 0-2-15,3 5-1 16,12 1 3-16,-1 7 0 15,10 0-2-15,6 0 2 16,0 1-10-16,2-1-3 16,-5 0-24-16,-3 0-8 15,0-5-27-15,-10-2-11 16,1-6-48 0</inkml:trace>
  <inkml:trace contextRef="#ctx0" brushRef="#br0" timeOffset="41536.2615">24329 1918 224 0,'-12'-8'85'0,"18"8"-66"0,-6-5 14 16,0 5 4-16,0 0-8 16,3 5-2-16,0-2-2 15,-3 8-1-15,6 2-13 16,-3 3-2-16,6 7-2 0,-3-1-3 15,0 1-3-15,9-4-3 16,0-3 1-16,3-8 1 16,3-8 2-16,2-8 1 15,1-11 3-15,-3-7-3 0,-6-3 0 16,-6 0 8 0,-9 0 4-16,-9 2-5 0,-6 3-3 15,-6 6-4-15,-6 7-3 16,-5 6 1-16,-4 0-1 15,3 10-14-15,3 0-3 16,13 3-37-16,5 0-16 16,12-8-36-1,17-5-49-15,4-6 51 16</inkml:trace>
  <inkml:trace contextRef="#ctx0" brushRef="#br0" timeOffset="41919.9055">24553 1677 272 0,'-3'-2'101'0,"3"2"-78"0,0 0 15 15,0 0 4-15,0 0-3 16,0 0 1-16,-3 0-13 16,-3 8-6-16,3-3-12 15,-6 3-4-15,0 5-1 0,0-5-5 16,0 5 1-16,3-2-2 15,6 2 0-15,6-5-3 16,3-3 1-16,12-2 0 16,3 0 2-16,2-3-1 15,4 2 1-15,0 4 2 16,0-6 0-16,2 5 0 0,-8 3 0 16,-3 0 0-16,-6 2 0 15,-6 4-5-15,-9-1 1 16,-9 3-3-1,-6 2 0-15,-3 1-1 0,0-1 0 16,-3-4-6-16,10-1-4 16,-1-11-21-16,3-4-10 15,3-11-65 1,6-6-48-16,0-2 67 16</inkml:trace>
  <inkml:trace contextRef="#ctx0" brushRef="#br0" timeOffset="42325.4685">24582 1447 264 0,'-12'-18'101'0,"12"10"-78"0,6 3 22 15,-6 5 6-15,3 0-16 16,0-6-3-16,3 4-7 16,-3 2-4-16,6 2-11 15,0 4-6-15,3 7-1 0,0 0 2 16,9 11 4-16,6 5-4 15,-4 8-3-15,7 3-1 16,0-1-1-16,6-7-7 16,-7 0 0-16,-2-11-4 15,-3-2 0-15,-9-6-1 16,-3-8 0-16,-3-2 0 16,-9-6 0-16,-9-2-15 0,-3-1-6 15,-9 1 7-15,3 3 5 16,6-9 14-16,0 8 9 15,3-2 13-15,9-14 23 16,12-2 0 0,3-10-8-16,9-4-6 15,6-10-14-15,3 0-4 16,2 6-13-16,-5 1-3 16,-9 12-81-16,-27 31-107 31</inkml:trace>
  <inkml:trace contextRef="#ctx0" brushRef="#br0" timeOffset="42853.0804">23508 2924 296 0,'-21'-8'110'0,"21"8"-86"0,-9 8 5 0,9-3-3 15,0 3-15-15,0 2-3 16,-6 6-1-16,0 6 0 15,-3-1-3-15,6 2 6 0,-3 4 3 16,3 2-4-16,3 3-1 0,6 5-4 16,0 0-1-16,9 3-1 15,0-3 1-15,6-3-2 16,6-2-1-16,-4-11-10 16,-2-5-4-16,6-11-35 15,-3-15-13 1,6-20-61-16,5-9-39 15,1-6 70-15</inkml:trace>
  <inkml:trace contextRef="#ctx0" brushRef="#br0" timeOffset="44985.7722">23791 2995 256 0,'-30'8'96'0,"21"3"-75"0,3-11 10 0,0 0-2 16,6 2-9-16,0 9-1 15,0-6-9-15,6 6-4 16,0-1-3-16,0 6-3 0,3 3 1 16,3 5-1-16,0 2 0 15,5-5 0-15,1 0 0 16,-3-5-3-16,6-11 2 16,-3-5 5-16,0-10 2 15,-3-6 6-15,-1-5 3 16,-2-3 7-16,-6-5 4 15,-3 0-6-15,-6 2 1 16,-3 4-10-16,0 4-2 16,-3 3-1-16,-2 3 2 0,8 5-5 15,-3 0-3-15,0 3-6 16,0 2 0-16,6 0 0 16,6 1 2-16,0-1 1 15,9 3 1-15,-1 0-3 16,7 0 0-16,3 0-1 15,3 0 3-15,3 5 0 16,-4 1 3-16,-2 2-1 16,3 0 2-16,-6 0-2 15,-3 0 2-15,-3-3-2 16,-4-5 2-16,-2-3-2 16,-3-5-1-16,0 3 1 15,-6-11 1-15,-6-5-1 16,-3 0 2-16,-8-11-2 15,2 6 2-15,-6-1-2 0,3 3 2 16,0 8-2-16,3-2-1 16,0 7-2-16,6 3 1 15,6 0 1-15,1 3 0 16,2 0-3-16,2 2 2 16,7-2-1-16,3 5 0 15,6 5 2-15,3-2 0 16,3 7-3-16,3-2 0 15,2 3 4-15,1-1 1 16,-3 1-3-16,-3-3 1 0,0-3 0 16,-4 1 2-16,-8-12-1 15,3 1 2-15,-6-3-2 16,-3-3 2-16,-6-2-2 16,0 0 2-16,-6-3-2 15,-3 3-1-15,-6-8 1 16,3 2-1-16,-5 1-3 15,5 7 2-15,0 3 1 16,3 0 2-16,0 0-6 16,3 3 1-16,3 5 1 15,3 0 1-15,6 0-2 16,3 0 2-16,3 3 1 16,6 2 0-16,2 0-3 15,1 3 2-15,3 0 1 16,-3-3 0-16,9 1 0 0,-9-4 2 15,2 1-3-15,-8-3-2 16,3-3 4-16,-6-5 3 16,-3 0-3-16,-6-5-1 15,3-5 0-15,-12-1 2 16,3-2 1-16,-3 0 1 16,-6 2-5-16,0-2 1 15,0 5 0-15,3 3 0 16,0 3-3-16,0 2 2 15,6 5 1-15,-2-2 0 16,5 5-3-16,0 0 2 16,8 5-1-16,-2-2 0 15,6 5 0-15,0-1 0 0,9 1 0 16,6 0 0-16,-3-2 2 16,5-1 2-16,-2-2-1 15,-3-3 2-15,-3-3-2 16,-3-8-1-16,-6 3 1 15,0-5 1-15,-12 0-1 16,0-11 2-16,-6 3-2 16,-3 0 2-16,-6-8 0 15,-6 2 1-15,6 6-2 16,-3 0-2-16,0 2-2 16,6 6 1-16,3 0-1 15,6 0-2-15,1 5 0 16,2 2 3-16,2 6-2 15,1 0 1-15,6 6 2 0,3 2 0 16,6 5 0-16,3 0 2 16,0 0-3-16,9 1 0 15,2-1-1-15,-5-5-2 16,-3-3 3-16,0-5 2 16,-9-3 0-16,-3-2 2 15,-4-3-2-15,-2 3-1 16,-6-8 3-16,-6-1 0 15,-5 1-4-15,-7-3-1 16,6 0 1-16,-6-7 2 16,3 1-2-16,3 9 0 15,6-8-1-15,-3 8-2 0,9 2 3 16,9 3 0 0,-3 0 3-16,0 3-1 15,0 5-1-15,6 5-2 16,0 3-1-16,3-2-1 15,0 7 0-15,-3-3 3 16,5 1 0-16,4-6 1 16,6 3 2-16,-3-8-1 15,-3 0-1-15,0-8-4 16,-1 3 0-16,-2-8 2 16,-6 0 1-16,-3-6 1 15,-3-2 2-15,-12-3-1 16,-3 3-1-16,-3-6 3 15,0 6 2-15,-6 5-2 0,-2 8-2 16,2-2-3-16,6 10-1 16,0 3-1-16,0 10 0 15,3 0-2-15,3 5-1 16,6 4 1-16,6-4 2 16,-3 3-1-16,12-7 4 15,0-1 0-15,6-3 3 16,0-2-10-16,5-8-2 15,-2-5 7-15,-3-3 4 16,-3-2 0-16,-6-4 2 16,-3-2-2-16,-3 1 2 15,-12-1 0-15,3-8 1 16,-9 3 2-16,-3 2 3 0,0 1-2 16,0 2 1-16,3 3-3 15,3-1 0-15,0 1-6 16,9 2-1-16,0 4-2 15,0-1 3-15,9 2-2 16,6-2-1-16,0 3 0 16,3 5 0-16,3 3 3 15,3 2 2-15,-1 6 0 16,1 2-1-16,-3 0 1 16,-3 0-1-16,3-5 0 15,-6 0 2-15,2-5-1 16,-5-3 2-16,-3-5-2 15,0-1 2-15,0-2-2 16,-6-5 2-16,-3 0-2 0,-3-3-1 16,-6 0 1-16,0-2 1 15,0 2-3-15,6 0 0 16,0 3-8-16,3 5-2 16,6-3-12-16,9 8-3 15,0 3-15-15,6 3-4 16,6 2-53-1,-3 9-64-15,2 9 44 16</inkml:trace>
  <inkml:trace contextRef="#ctx0" brushRef="#br0" timeOffset="47037.253">23942 3770 276 0,'-9'-21'104'0,"9"19"-81"0,0-4-2 16,0 6-4-16,0-2-9 0,-3-1 3 16,-5 0 5-16,-4 3 4 15,-9 3-10-15,-6 2-1 0,6 3 1 16,-3 5-4-16,3 3 2 16,4 3-5-16,5 2-2 15,6 0-3-15,15 3-1 16,3 0 2-16,14 0 0 15,-2-6 1-15,6-5 0 16,0-7 2-16,2-9 1 16,-5-5 3-16,-3-8 1 15,-6-2 3-15,-6-9 4 16,-6-2-2-16,-12-3 3 16,3 1-6-16,-6 4-3 0,-3 6 3 15,0 8 2-15,-3 2-4 16,6 6-2-16,-3 5-5 15,9 5 0-15,0 3-2 16,3 3 0-16,3-1 0 16,0 3-2-16,12 1 3 15,0-1 0-15,6 0 1 16,6-2 2-16,3-6-1 16,2-5-1-16,1 0-2 15,-3-13-1-15,6-3 2 16,-10-5 2-16,-2-3 2 15,-3 0 1-15,-9-5-2 16,-3 0 1-16,-9 0 0 0,-6 0 3 16,-9 0-3-16,-3 5-2 15,-6 3 2-15,-2 7 0 16,-1 1-1-16,0 5 1 16,3 6-4-16,3 2 0 15,6 0-1-15,4 5-2 16,5 3 0-16,6 2 0 15,6 1 3-15,5 5 0 16,10 2-4-16,3 4 1 16,12 4 0-16,-1-2 2 15,4-3-1-15,-3-3 1 16,0-7 2-16,2-8 0 16,-5-14-3-16,6-10 0 0,-6-8 4 15,2-11 1-15,-11-2 6 16,-3-6 3-1,-12-5-2-15,-3 0 2 0,-12 6-4 16,-9-1-2-16,-3 8 2 16,-3 9 2-16,-6 4-2 15,4 9-2-15,-7 7-5 16,3 6 0-16,3 2-5 16,6 6-1-16,1 5-2 15,5 5 0-15,12 8 2 16,6-2 4-16,5 5 1 15,7 5 1-15,3 0-3 16,3 0 2-16,6 3 1 16,3-3 0-16,5-6-3 15,10-1 2-15,-4-9-6 0,1-10 0 16,0-9 1-16,-4-7 1 16,-5-8 3-16,-9-8 3 15,0-3 4-15,-15-2 4 16,0-1-2-16,-12 1 1 15,0 2-7-15,-12 6-1 16,0 2 2-16,-6 5 1 16,-3 6 1-16,0 2 0 15,0 9-5-15,4 4-1 16,2 9-2-16,6 2 0 16,3 3 0-16,12 3 0 0,3 2 3 15,6 3 2-15,-7-11-5 16,22 3-1-16,-3-3 2 15,6-5 3-15,-1-3-4 16,7-5-1-16,-6-8-5 16,-3-2 1-16,5-6 3 15,-5-3 1-15,-6-2 3 16,-3 0 3-16,-3 0 0 16,-3 0 2-16,-7-6-2 15,1 3-1-15,-3 1 1 16,-6-1 1-16,-6 3 3 15,-3-1 4-15,1 7-2 16,-7 1-2-16,-3 4 2 16,0 4 0-16,-3 4-6 15,9 2 0-15,3 2-3 0,0-2-2 16,9 0 0-16,-3 3 3 16,3-6-5-16,3 1 2 15,-3-4 2-15,6 1 3 16,-3 0 0-16,-3 0 2 15,0 5-2-15,-3 0 2 16,-3 0-2-16,3 2-1 16,-6 1-2-16,9 2 1 15,-3 0 1-15,-2 1 0 16,5-1-3-16,0-2 2 16,0-3 3-16,0 0 1 15,-3-3-4-15,0 0-1 0,-3-2 1 16,3 0 2-1,-3 2 0-15,-3-7 2 0,3 2-2 16,-9 0-1-16,3 0 3 16,0 2 0-16,-6-4-4 15,3-1-1-15,-8 1 5 16,8 2 3-16,-6 3-6 16,3-3-1-16,6 5-3 15,-6 6 0-15,9 5 0 16,0-1 3-16,3 9 0 15,6 5 1-15,6-2-3 16,12 7 0-16,9 1-1 16,-3-1 3-16,9 1 0 15,5-11 1-15,4 0 2 16,6-3 1-16,-7-5-4 0,1-3-1 16,0-5 1-16,2-5 0 15,-8-8 3-15,-6-6 1 16,5-2-4-16,-11-6 1 15,3-4 2-15,-12-6 3 16,-3 0 0-16,-3 0 2 16,-9 2-4-16,-3 3 0 15,-6 6-1-15,-3 2-2 16,-6 6 3-16,-6 2 0 16,-3 5-4-16,7 8 1 15,-4-2-2-15,0 10 0 0,12 1-5 16,9 10-3-1,6 5 6-15,6 8 1 0,18 3-6 16,0-3-2-16,8-3-7 16,-2-7-2-16,0-6-42 15,3-8-17-15,-7-10-65 16</inkml:trace>
  <inkml:trace contextRef="#ctx0" brushRef="#br0" timeOffset="50070.279">24663 3821 180 0,'6'-27'68'0,"-6"22"-52"0,3-3 6 0,-3 8 1 15,0-3-12-15,0 3-1 16,0 0 0-16,0 0 1 16,0 0-5-16,0 6 11 0,0-1 6 15,0 3 0-15,0 5 0 16,-3-2-8-16,-3 4-2 16,3 1-5-16,-3 8-3 15,-6 5 0-15,-3 6-1 16,-3 4 0-16,-9 14 0 15,3 8 0-15,-2-3 0 16,5 1-2-16,-3-4 1 16,3-5-4-16,3-2 0 15,1-8 1-15,5-6 2 0,3-7-1 16,3-6-1-16,-9-13-68 16,-6-8-70-1</inkml:trace>
  <inkml:trace contextRef="#ctx0" brushRef="#br0" timeOffset="51018.7568">24329 4318 264 0,'-21'-5'99'0,"18"7"-77"0,-5-2-7 0,5 0-7 16,3 3-28-16,0-3-7 15,3-3 12-15,0 1 5 16,5-1 7-16,-2 0 13 0,-3 1 8 15,6-1 4-15,-6 0 4 16,6 3-10-16,-3 6-2 16,3-1-6-16,-3 0-3 15,3 6 0-15,3 0-1 16,-3-1-7-16,0 3 0 0,0 3 3 16,-6 3 4-16,6 2 3 15,-3 3 1-15,-3 2-2 16,0 3 1-16,-3 6-4 15,0-6 0-15,0 0 1 16,0-3 0-16,8-7-2 16,-2-6 1-16,3-8 2 15,3-10 2-15,3-11-1 16,6-10 1-16,3-6-6 16,3 0-1-16,2-7 0 15,7 2 2-15,0 5-3 16,8 0 0-16,1 0-19 15,6 3-7-15,5-3-114 16</inkml:trace>
  <inkml:trace contextRef="#ctx0" brushRef="#br0" timeOffset="51902.4263">16474 4310 216 0,'-12'-5'82'0,"12"-1"-64"0,3-7-2 15,0 11-7-15,0-1-3 16,0-2 3-16,0 2 7 15,3-2 2-15,0-1-9 16,0-1 12-16,3-4 6 0,6-5 3 16,3-5 2-16,5-6-9 0,4-7-3 15,9-8-15-15,9-6-5 16,5-10 8-16,7-6 4 16,2 1-5-16,-2 5-2 15,-4 2-3-15,-5 11-2 16,-6 3-10-16,-7 10-6 15,-5 3-39-15,-3 2-16 16,-6 6-69 0</inkml:trace>
  <inkml:trace contextRef="#ctx0" brushRef="#br0" timeOffset="52488.5286">16647 3879 124 0,'-3'10'46'0,"0"-10"-35"0,0 8 12 0,3-8 2 16,0 6 0-16,0-1 0 16,-3 0-8-16,0 0 0 15,-3 1-10-15,-3 4-2 0,-3 4 1 16,-3 1 1-16,-3 7 3 16,-2 4-3-16,-1 14 1 0,0 7-5 15,0 6-2 1,-3 3 0-16,3-1-1 15,-2-2 2-15,2-5 3 0,6-8 20 16,3-9 8-16,6-9-1 16,3-9-2-16,9-8-8 15,9-8-3-15,12-7-7 16,14-9-2-16,7-4-6 16,8-7-3-16,7 1 0 15,5 0-1-15,-2 3-9 16,-1 2-4-16,-5 3-84 15,-6 0-35-15,-10-1 10 16</inkml:trace>
  <inkml:trace contextRef="#ctx0" brushRef="#br0" timeOffset="53352.2953">16159 11311 280 0,'-6'-13'107'0,"12"13"-83"0,0-3-9 15,0 3-9-15,5-3-6 16,4-2 0-16,9-5 0 15,9-9 2-15,9-2-1 16,8-6 8-16,10-7 6 0,2-8 4 16,1-3 3-16,2-8-8 15,4 3-1-15,-4 5-5 16,1 2-3-16,-4 9-7 0,-5 5-1 16,-1 2-41-16,-2 3-16 15,2 1-75 1</inkml:trace>
  <inkml:trace contextRef="#ctx0" brushRef="#br0" timeOffset="53935.7592">16233 11012 208 0,'6'-3'77'0,"0"3"-60"0,6 3-7 0,-3 2-8 15,0 1-8-15,3 1-1 16,-3 7-7-16,-3 2-4 15,-4-1 10-15,-4 4 6 0,-4 5 4 16,-6 2 8-16,-3 1 6 16,-3 2 5-16,-3-3 2 15,0 1-4-15,3-1-1 16,3-2-8-16,4 0-2 16,5-3-6-16,3 0-2 15,6 0-2-15,6-5 0 16,2-5 2-16,4-6 2 15,6-5 5-15,3-8 4 0,6-5-9 16,3-11-2-16,-1 0-1 16,4 0 2-16,0 3-9 15,5 5-4-15,1 3-30 16,6 5-12-16,5 8-41 16</inkml:trace>
  <inkml:trace contextRef="#ctx0" brushRef="#br0" timeOffset="54798.5008">23892 11634 140 0,'-9'-8'55'0,"9"8"-43"0,6 0-3 16,-3-3 34-16,9-2-7 16,-3-3 0-16,8-5-2 0,1-6-19 15,6-5 9-15,6-7 3 0,9-9-3 16,5-5 0-16,16-3-13 16,-1-5-4-16,4 3-7 15,8 0-1-15,1-3 3 16,-1 3 1-16,-2 2-1 15,-7 3-2-15,-11 5-2 16,-4 3 1-16,-8 6-8 16,-9-1-2-16,-6 8-25 15,-4 6-11-15,-8 4-45 16,3 6-49 0,-9 8 46-16</inkml:trace>
  <inkml:trace contextRef="#ctx0" brushRef="#br0" timeOffset="55008.9464">24142 11253 64 0,'-9'-19'24'0,"12"11"-18"0,-3-5-29 0,6 8-13 0</inkml:trace>
  <inkml:trace contextRef="#ctx0" brushRef="#br0" timeOffset="55369.4612">24157 11099 160 0,'0'-10'63'0,"6"7"-49"0,-3 0 9 0,3 3 1 0,-1 0-12 15,1 3-4-15,3 0 1 16,0-1 4-16,-3 1-7 16,3 2 1-16,-3 1 3 0,-3 2 3 15,-3 2 2-15,-3 3-6 16,-3 6-3-16,-3 7-1 16,-6 9 1-16,0 7-5 15,-5 6-1-15,5 2 2 0,0 0 1 16,3-7-4-16,3-6-1 15,9-6 3-15,0-4 3 16,6-9 19-16,3-4 9 16,6-7-5-16,3-7-1 15,5-5-15-15,7-5-4 16,9-6-5-16,3-5 1 16,8-3-4-16,1 0 0 15,-1 3 1-15,10 2 0 16,-6 3-9-16,-1 6-4 15,-5-1-64-15,2 3-28 16,-5-8-16 0</inkml:trace>
  <inkml:trace contextRef="#ctx0" brushRef="#br0" timeOffset="87665.3967">11893 3069 124 0,'-21'0'49'0,"15"-2"-38"0,3-1 12 0,3 3 6 16,0-3-8-16,3-2-2 15,0 0-7-15,0 2 0 16,0 0-7-16,-3 3-5 0,0 0-1 16,6 3 1-16,0 2 0 15,3 1 0-15,0-1 0 16,3 0 0-16,6-2 0 16,6-3 8-16,2-5 7 0,1-1-3 15,6 1 1-15,0-3-4 16,2 0 2-16,1 0-6 15,3 3-1-15,0 5-2 16,2-5 1-16,7 5-4 16,2 0 0-16,7 0 1 15,6-3 2-15,11-2-3 16,3-3 0-16,1-3 1 16,-1 1 2-16,1-1-1 15,-1 0-1-15,-3 3 3 16,-2 3 2-16,-4 2-2 15,-2 6-2-15,-4 2 2 16,10 1 0-16,-1-1-4 16,6-2 1-16,10-3 0 0,2-3 0 15,9-5 2-15,7-5 3 16,-1-3-7 0,0-3 0-16,-3-2 2 0,0 0 2 15,-8 5 0-15,-4 3-2 16,-6 5-2-16,-2-3 1 15,5 9-1-15,3 2 0 16,12 2 2-16,1-2 2 16,8 0-1-16,9-2-1 15,33-6 3-15,-1-5 0 16,-2 7-4-16,-6-7 1 16,-12 0 0-16,-12 8 0 15,-15-1 6-15,-14 6 6 0,-10 6-6 16,-6-1-3-16,-11 0-2 15,-1 0 1-15,1-5-23 16,-1-2-8-16,-2-3-59 16,-1-1-53-1,-14-4 47-15</inkml:trace>
  <inkml:trace contextRef="#ctx0" brushRef="#br0" timeOffset="88715.6378">20769 3040 128 0,'-6'-11'49'0,"0"22"-38"0,-3-6-1 15,4 3-1-15,-1 3-8 16,-3-1-3-16,3 1 5 15,0 2 3-15,6-5-3 16,6 0 11-16,6-3 6 0,11 1 3 16,13-6 1-16,18-6-7 15,8 4 0-15,13-9-1 16,11 3 2-16,15-10 1 16,9 5 3-16,6-1-6 0,12 1-1 15,9 0-9-15,9 2-4 16,18-5-1-16,-3 3 1 15,5 0-3-15,-2 0 0 16,-12-3 3-16,-9 0 1 16,-21 3 7-16,-21-1 4 15,-24 1-1-15,-17 3 2 16,-16 2-4-16,-8 2-1 16,-9 4-13-16,-6 2-3 15,-3 8-46-15,0 2-18 16,-1 4-57-1</inkml:trace>
  <inkml:trace contextRef="#ctx0" brushRef="#br0" timeOffset="91581.0977">11319 10504 136 0,'3'-19'52'0,"0"14"-41"0,0 0 4 0,0 5-1 16,3 0-12-16,0 0 0 0,2 0-4 15,1 3 0-15,3-1 2 16,3 1 0-16,3-3 2 0,0 0 5 16,6-5 6-16,3-6 4 15,2 0 2-15,4-2-2 16,3 0 0-16,2 0-5 15,4 2 0-15,3 6-9 16,2 5-2-16,1 5-1 16,3 3 0-16,2 3 0 15,1-1 2-15,5-5-1 16,7-5 2-16,5-2-4 16,7-6 0-16,-4-5 1 15,6-6 2-15,4 1-3 16,2-1 0-16,-6 6 1 15,-2 2 2-15,-4 1-1 0,-2 2-1 16,-1 2-2-16,1 4-1 16,-4 2 2-16,-3 5 0 15,-2-2 1-15,-3-1 2 16,2-2-1-16,-5-2 2 16,-1-1-4-16,4-2 0 15,-4 2 1-15,-2 1 2 16,-1-1-3-16,-2 0 0 15,-3 1 1-15,-4 2 0 16,-2 0-3-16,0 2 2 16,-4 4 1-16,4-1 0 0,0 0 2 15,-1 0 1-15,4 1-4 16,-3-1 1-16,2-2 0 16,1-6 2-16,3 0-1 15,-1-2 2-15,4 0-4 16,-1 2 0-16,-2 3-1 15,0 3 0-15,-4 2 2 16,1 3 2-16,0 0-3 16,-4 3-2-16,1-4 2 15,0 1 2-15,2-2 0 16,4-4-1-16,5 1 1 16,1-3 1-16,-3 0-1 15,2-3-1-15,1-2 1 16,-1 0-1-16,4-1 0 15,-1 4 0-15,1 2-3 0,-3 5 2 16,-4 3-1-16,1 3 0 16,-4 2 2-16,1 0 2 15,0 0-1-15,5-2-1 16,-2-3 1-16,2-3-1 16,4-2 0-16,0-3 2 15,-1-3-3-15,4-2 0 16,2 0 1-16,16-3 2 15,-4 2-3-15,-6 6 0 16,-2 3 1-16,-1 5 0 16,-8 0 0-16,-1 2 0 15,1 4-3-15,3 2 2 16,2-6 3-16,4-2 1 0,2-5-4 16,3-3 1-1,4-6 0-15,5-2 0 0,4-2 0 16,-1-3 0-16,-3 2 0 15,-5 3 2-15,-4 3-3 16,-8 5 0-16,-7 5 1 16,-5 6 0-16,-10 2-3 15,-8 8 2-15,-3-2-30 16,-6-4-14-16,0 1-41 16</inkml:trace>
  <inkml:trace contextRef="#ctx0" brushRef="#br0" timeOffset="94115.5087">18829 10573 140 0,'-21'-24'52'0,"15"21"-41"0,-3 1 0 16,9 2-2-16,0 0-11 16,9 5 0-16,-3 3 0 15,6 2 1-15,3 4 1 0,2-1 0 0,4 0 0 16,3-2 2-16,6-6 1 16,6-2 14-16,2-3 8 15,4-3-6-15,3-2-1 16,5-1-8-16,1-1-4 15,2 1-3-15,7 4 0 16,5-1-4-16,4 3 0 16,8 3-1-16,4 2-2 15,2 0 3-15,3 0 2 16,1 1 2-16,-1-1 1 16,-3-2-5-16,-2-6 1 15,-7 0 0-15,-3 1 2 16,-2-1-1-16,-1 3-1 15,-2 0 3-15,-1 5 0 0,4 1-1 16,2-1 1-16,10 0-4 16,2 3 0-16,3 0 1 15,7-3 2-15,5-2-1 16,3 2-1-16,-3-2 3 16,-6-6 0-16,-2 1-1 15,-4-1-2-15,-6 0-2 16,-5 3 1-16,14 0 3 15,-5 3 3-15,-4 0-4 16,-3 2-3-16,10 0 1 16,2 3 2-16,3 0 0 15,3-5-1-15,4-1 1 0,5 4-1 16,0-6 0 0,-3-3 0-16,-3-2 0 0,1 2 2 15,-4-2 3-15,-3 0 2 16,-3-1-1-16,-2 4-1 15,5-1-3-15,-3 6-2 16,-2 2-2-16,-1 0-1 16,3 1 4-16,1-1 1 15,-4 3 0-15,-3-3 1 16,-8-2-2-16,-13-3 2 16,-2-3-2-16,-7-2 2 15,-14-3-15-15,-9 0-7 16,-9 3-37-16,-9 2-13 0,-12 14-14 15</inkml:trace>
  <inkml:trace contextRef="#ctx0" brushRef="#br0" timeOffset="105297.0236">11768 5588 108 0,'6'-21'41'0,"-3"16"-32"0,0-1 26 16,0 4 10-16,-3 2-7 16,0 0 0-16,0 0-4 15,-3 5-1-15,0 3-18 16,-3 0 4-16,0 2 2 0,0-2-5 15,0 3 1-15,0-3 1 16,0 0 3-16,0-3-9 16,1 0-4-16,-1 3-3 0,-3 0 1 15,0 0 1-15,-3 3 1 16,-3 7-2-16,-6 6-1 16,-6 5-3-16,-5 8-2 15,-10 11-2-15,0 7 1 16,1 6-1-16,2-3 0 15,6-2 2-15,6 2 2 16,3 0-1-16,7 6-1 16,2-3-2-16,6 0 1 15,3-3-1-15,0-3-2 16,3-2 5-16,0-2 1 16,0 2-3-16,0-1 1 15,0 1 2-15,0-5 1 16,0-3-1-16,0-11-2 15,0-7 1-15,3-9 1 0,0-4-30 16,0-14-11-16,6-8-53 16,0-6-21-16,0 1 2 15</inkml:trace>
  <inkml:trace contextRef="#ctx0" brushRef="#br0" timeOffset="105947.3084">11012 6847 224 0,'-18'-10'85'0,"15"5"-66"0,-6-3 12 15,6 5 3-15,3 0-11 16,0 1-1-16,3-1-11 15,3 3-2-15,3 0-5 16,6 5-3-16,3 6 2 0,6 2-4 16,0 3 0-16,-1 5 3 15,4 0 1-15,-3 3-1 0,0-3 1 16,0 0 2-16,-1-2 2 16,-2-8 1-16,0-3 2 15,0-8 1-15,0-8 3 16,0-11-7-16,2-13-4 15,1-7-2-15,0-4-1 16,-3-2 0-16,0 6 0 16,-3 4-3-16,0 11 2 15,-4 6-54 1,1 10-25-16,-3 13-53 16</inkml:trace>
  <inkml:trace contextRef="#ctx0" brushRef="#br0" timeOffset="106790.5074">10920 7488 112 0,'-9'-6'44'0,"9"6"-35"0,0 3 25 16,0-3 7-16,0 0 1 15,0 0-1-15,-3 0 0 16,0 0 1-16,3 0-23 15,0-3 9-15,-3 3 3 0,0-2-5 16,3-1-3-16,0-2-13 16,3 0-4-16,3-1-6 15,0-2-1-15,3 0 1 16,6 0 2-16,0 1-1 0,0-1-1 16,2 0-2-16,1 2-1 15,0 4 2-15,0 2 0 16,-3 5 1-16,-3 6 2 15,-3 4-3-15,-3 9-2 16,-6 3 2-16,0 2 0 16,-3 5-2-16,-3 3 2 15,0 3 1-15,3 0 0 16,3-3 0-16,0-3 2 16,3-5-3-16,3-2 0 15,3-6-1-15,0-5 0 16,2-6 2-16,4-4 0 15,0-6 0-15,3-8 2 0,0-6-3 16,0-4 0-16,0-6-12 16,0-2-7-16,-7-1-42 15,-5-2-18-15</inkml:trace>
  <inkml:trace contextRef="#ctx0" brushRef="#br0" timeOffset="107197.4597">11331 7403 200 0,'-9'-5'77'0,"6"10"-60"0,-3 0 6 16,3 1 1-16,-3 2-13 0,0 5-1 15,-3 0-4 1,0 6-1-16,0-4-3 0,3 1 5 0,0-2 5 15,0-1 0-15,3-3 1 16,0-2-3-16,3 0-1 16,0-2-3-16,3-4 1 15,3 1 0-15,3-3 3 16,3-3-5-16,3 1-1 16,3-4-4-16,3 4-1 15,2-1 1-15,4 0 0 16,3 1-3-16,0 2 2 15,0 5 3-15,-4 3 1 16,-5 2-1-16,-6 4 1 0,-6 4-2 16,-9 6 2-16,-9 2-4 15,-3 6 0-15,-6-3-15 16,0-2-6-16,1-11-18 16,2-11-7-16,0-13-63 31</inkml:trace>
  <inkml:trace contextRef="#ctx0" brushRef="#br0" timeOffset="107390.3514">11229 7432 236 0,'-14'-5'90'0,"14"2"-70"0,-3 1 15 0,3-1 0 15,0 0-16-15,3-2-5 16,0-3-9-16,2-3-4 15,4-2 0-15,0 0-15 0,0 2-5 16,0 1-45-16,0 2-21 16,3 5-14-1</inkml:trace>
  <inkml:trace contextRef="#ctx0" brushRef="#br0" timeOffset="107781.774">11557 7152 152 0,'-18'-6'57'15,"12"6"-44"-15,-3 8 18 0,6-2 8 0,-3-1-18 16,0 3-6-16,-3 2-7 16,0 1-3-16,3 0-3 15,0 2-2-15,4 0 1 0,-1 0-4 16,3 3 2-16,5-5-1 15,4 2 0-15,6-2 2 16,3-3 0-16,3-6 0 16,0-2 2-16,-3-5-1 15,0-6-1-15,-4-2 3 16,-2-8 0-16,-6 5 5 16,-6 0 5-16,-6 3-1 15,-9 2 1-15,-5 3-10 16,-4 0-1-16,3 3-11 0,3 0-4 15,6 2-22-15,9 3-10 16,9 0-47 0</inkml:trace>
  <inkml:trace contextRef="#ctx0" brushRef="#br0" timeOffset="108081.1095">11956 6993 140 0,'12'-11'55'0,"-3"11"-43"0,-3-5 30 16,-4 5 10-16,-2 0-2 16,0 0 3-16,0 5-15 15,-2 3-5-15,-1 6-19 16,-3 7-4-16,-6 5-3 0,-3 9-1 15,-6 12-1-15,-3 9-3 16,0 5 1-16,-2 5-2 16,-1-5-1-16,3-3 1 15,3-3-1-15,3-2-9 16,3-5-2-16,3-8-12 16,4-6-5-16,-1-8-43 15,3-7-18-15,6-3-16 16</inkml:trace>
  <inkml:trace contextRef="#ctx0" brushRef="#br0" timeOffset="108513.9896">12063 7533 132 0,'-3'-3'49'0,"3"0"-38"0,-3 6 23 0,0 0 8 0,0-3 0 16,-3 0-1-16,0 5-9 16,-3 0-3-16,0 1-16 15,0 4-8-15,0 3-1 0,0 3-3 16,3 3-1-16,3 2 1 15,3 0-1-15,3-2-3 16,6-3 2-16,3-6 1 16,3-5 0-16,0-7-3 15,0-9 2-15,0-5 3 16,-3-5 3-16,-3 0 2 16,-6-3 1-16,-6 3-2 15,-6 2-1-15,-6 4-8 16,-6 7 0-16,0 5-39 15,3 3-14-15,9 5-58 16</inkml:trace>
  <inkml:trace contextRef="#ctx0" brushRef="#br0" timeOffset="110580.4659">12878 7263 228 0,'-11'-3'88'0,"11"6"-69"0,-6 2-5 15,3-2-7-15,-3 2-1 16,-3 3 6-16,0 3 0 16,-3 2 1-16,0 0-7 15,0 3 5-15,0 2 2 0,3 6-6 16,3 3-2-16,0 2-1 16,3 0 0-16,3 5-2 15,3 3-2-15,6 3 1 16,6 0-1-16,6-3 0 15,3-5 0-15,6-6 0 0,-1-8 2 16,1-10 5-16,0-10 6 16,-3-11-3-16,-4-9 0 15,-2 1 0-15,-6 0 4 16,-6 3 1-16,-6 2 0 16,-6 5-3-16,-3 3-2 15,-3 5-9-15,-3 9 0 16,-3 4-1-16,-2 6 0 15,-1 3-3-15,6 2 2 16,6 0-1-16,6-2 0 16,6-4-9-16,6-7-5 15,6-10-28-15,5-9-9 16,7-10-62 0,3 0-46-16,-6 2 64 15</inkml:trace>
  <inkml:trace contextRef="#ctx0" brushRef="#br0" timeOffset="111029.7064">13182 7416 260 0,'-12'-2'96'0,"9"2"-75"0,-3-3 12 15,6 6 2-15,-3-1-8 16,-3 1-1-16,0 0-12 15,3 2-4-15,0 0-6 16,3 0-5-16,0 1 0 0,3-4 1 16,6 1 0-16,6 0 0 0,3-6 2 15,9 0-3-15,6-2 0 16,-1 0 1-16,4 2 0 16,-6 3 0-16,-6 5 0 15,-7 3 0-15,-5 11 0 16,-3 7 0-16,-9 9 0 15,-9 4 0-15,-3 4 0 16,-2 2 0-16,-1-3 0 16,3-2 0-16,6-8 0 15,6-6-3-15,6-7 2 16,6-6 3-16,3-3 1 16,5-2 3-16,1-5 1 15,0-6-3-15,3 1-1 0,-3-4-1 16,0-2-2-16,-4 0-13 15,-2 1-4-15,-3-4-44 16,0-8-20-16,0-2-44 16</inkml:trace>
  <inkml:trace contextRef="#ctx0" brushRef="#br0" timeOffset="111235.2564">13739 7443 284 0,'-15'2'107'0,"12"1"-83"0,0 2 13 16,3-2-1-16,-3 2-10 0,0 1-3 15,3 1-11-15,0 1-5 16,0 6-4-16,3 4-3 0,0 6 1 16,0 8-1-16,0 10 2 15,0 6-1-15,3-3 2 16,0-6-26-1,3-4-12-15,3-11-86 16</inkml:trace>
  <inkml:trace contextRef="#ctx0" brushRef="#br0" timeOffset="112345.3323">14155 7557 212 0,'3'-8'82'0,"3"2"-64"0,0 1 20 15,-3 5 5-15,0-3-7 16,0 3 2-16,-3 0-16 15,3 3-5-15,0 5-10 16,0 0-1-16,3 5 1 0,0 6-1 16,0 7-1-16,-3 6-3 15,3 2-2-15,0 1 1 16,-3-1 1-16,0-5-1 0,0-5-1 16,0-6-32-16,-3-4-16 15,0-4-47-15,-3-4-17 16,-3-9 13-1</inkml:trace>
  <inkml:trace contextRef="#ctx0" brushRef="#br0" timeOffset="112554.9951">14048 7660 244 0,'-3'0'90'0,"3"0"-70"0,0 2 10 0,0-2-1 16,0 0-9-16,6 3-1 15,3-3-11-15,3 0-5 16,6 0-2-16,3 0-1 0,6 0 2 0,2 0-8 16,7-3-1-16,-3-2-25 15,0-3-11-15,-4 0-36 16,-2-2-52 0,-3-1 35-16</inkml:trace>
  <inkml:trace contextRef="#ctx0" brushRef="#br0" timeOffset="112810.3785">14536 7496 208 0,'-11'-3'77'0,"8"6"-60"0,0-3 24 0,3 2 6 16,0 4-4-16,-3-1-1 15,0 3-12-15,0 0-6 16,3 2-14-1,0 4-6-15,3 1-3 0,3 7-1 0,0 4 0 16,-1 6 0-16,1 0 0 16,0-1-3-16,0-2 2 15,0-5-26-15,0-5-11 16,0-9-25-16,0-4-9 16,0-9-40-1</inkml:trace>
  <inkml:trace contextRef="#ctx0" brushRef="#br0" timeOffset="113347.0201">14846 7419 216 0,'-12'-11'82'0,"12"9"-64"16,0 2 4-16,0 0-1 0,0 5-9 15,0 0-2-15,0 3-1 16,0 5 1-16,0 6-5 16,0 5-3-16,0 2-1 0,0 6-1 15,0 2 2-15,0 3 3 16,3 0 2-16,0 1-3 16,3-1-3-16,3-6 0 15,6-4 1-15,0-6-1 0,3-5-1 16,2-6 1-16,1-7 1 15,3-8-1-15,0-6-1 16,-3-2 3-16,-6-3 0 16,-7-2-1-16,-5 2-2 15,-6 0 5-15,-5 3 1 16,-4-1 2-16,-3 9 2 16,-3 0-3-16,0 5 1 15,0 0-1-15,3 2 3 16,3-2-5-16,3 3-3 15,4-3-1-15,2 0-1 16,3 0-3-16,8-3 2 16,7-2 1-16,9-3 0 0,6 0 0 15,6-2 0-15,2-1 0 16,1 0 0-16,-3 1-31 16,-4-1-12-16,-5 3-62 15,0 3-51 1,-3 0 55-16</inkml:trace>
  <inkml:trace contextRef="#ctx0" brushRef="#br0" timeOffset="114830.1286">15328 7533 156 0,'-9'-11'60'0,"6"11"-47"0,0 3 28 16,3-3 8-16,-3 0 0 15,0 0 1-15,0 0-11 16,0 0-1-16,0 0-22 16,0 0 4-16,0 0 3 0,0 2-10 15,3-2-2-15,0 0-3 16,0 0 0-16,6-2-4 16,3 2-3-16,0 0-3 15,6 0 1-15,0 0-1 16,6 2 0-16,3 4 2 0,2 2 2 15,1 0-1 1,3 2-1-16,0 1 1 0,0-1-1 16,-7 1 0-16,-2-1 0 15,-6 1 2-15,-3-3 3 16,-6 3-4-16,-9-1-3 16,-9 6-8-16,-9 5-4 15,-6 6 5-15,-2 4 3 16,-1-4 4-16,3-3 1 15,6-3-2-15,3-3 2 16,4-4 1-16,5-6 0 16,3-3-9-16,6-5-4 15,6-3-15-15,3-2-5 0,2-3-43 16,4-3-15-16,0-2-17 16</inkml:trace>
  <inkml:trace contextRef="#ctx0" brushRef="#br0" timeOffset="115113.4003">16084 7451 176 0,'-15'-8'66'0,"12"13"-52"0,0 0 17 0,3-5 2 15,0 6 1-15,-3-1 2 16,0 0-4-16,0 3-2 16,0 3-17-16,1-1-3 0,-1 4 0 15,-3 1-6-15,3 4-2 16,0 5 1-16,-3 5 2 16,0 3-4-16,3 2-1 15,3-2-2-15,0-3 0 16,0-11-40-16,0-2-19 15,0-8-64 1</inkml:trace>
  <inkml:trace contextRef="#ctx0" brushRef="#br0" timeOffset="115363.1659">15760 7562 328 0,'-9'-8'123'0,"6"5"-95"0,3 3 9 16,0 0-2-16,3 0-11 16,3-2-2-16,3-4-12 15,6 1-4-15,11-6-4 16,16-4-4-16,15-4 1 0,11-5 1 16,1-2 0-16,-1 2 2 15,-5 3 1-15,-13 8-34 16,-11 7-14-16,-15 12-57 15,-15 9-23-15,-12 12 6 16</inkml:trace>
  <inkml:trace contextRef="#ctx0" brushRef="#br0" timeOffset="123195.5161">19385 5046 188 0,'-6'-6'71'0,"3"6"-55"0,0 0-5 0,3 0-5 0,0 0-9 15,-3 6 0-15,0 2 4 16,-3 2 3-16,-3 6-1 16,-2 5 3-16,-7 8 0 0,-9 6-2 15,-6 4-1-15,-6 6 1 16,-5 11 2-16,-1 10 3 16,4 5 5-16,8 4-6 15,6-1 0-15,9 5-4 16,6 8-3-16,9 3 0 15,9 0-1-15,6-8 0 16,3 0 0-16,6-2 11 16,0-4 5-16,2-7 5 0,1-3 2 15,-3-7-6-15,0-9 0 16,3-3-8-16,0-2-3 16,-1-2-6-16,4-1 0 15,0-5 0-15,-3-2 2 16,0-4-1-16,-4 1-1 15,1-8 1-15,-6-6-1 16,-3-2 4-16,-3-5 2 16,-3-3-2-16,-6-3-3 15,0-2-36-15,-3-1-14 16,0 1-28-16,0 2-10 16,6 3-6-1</inkml:trace>
  <inkml:trace contextRef="#ctx0" brushRef="#br0" timeOffset="123778.3884">19728 7146 148 0,'5'-18'55'0,"-7"18"-43"0,-1-5 25 0,0 5 11 15,0 0-15-15,-6 0-4 16,-3 5-15-16,-6 3-4 16,-3 2-6-16,-3 6-3 0,0 5 0 15,4 6-1-15,-1 2 0 16,9 3 0-16,6-6 0 15,6-2 0-15,6-5 0 0,6-6 0 16,9-3 2-16,-1-7 5 16,4-6 4-16,3-5-4 15,-3-5-2-15,-3-3 2 16,-6-2 0-16,-7-3 1 16,-5-1 0-16,-6-1 0 15,-5 1 2-15,-4 1-7 16,0 5-4-16,0 1-5 15,3 1 1-15,3 4-21 16,0 4-8-16,3 1-34 16,0 5-11-16,3 5-12 15</inkml:trace>
  <inkml:trace contextRef="#ctx0" brushRef="#br0" timeOffset="124178.8288">19638 7474 176 0,'-12'6'66'0,"9"-4"-52"0,-3 4 8 0,3-1-1 16,-3 0-9-16,-2 1 1 15,-1 4-4-15,-3 1 0 16,3 2-5-16,0 6-3 0,0 2 2 15,3 2-4-15,0 4 0 16,6-1-1-16,6 1 0 0,3-6 2 16,3-2 2-16,9-12 1 15,-1-7 3-15,4-5 1 16,3-11 1-16,0 0-2 16,-6-5-1-16,-6-3 1 15,-9 1 3-15,-9-4-4 16,-9 1-1-16,-6-1-2 15,-6 6 1-15,0 5-4 16,3 6-2-16,3-1-14 16,4 6-6-16,2-1-32 15,6 1-15-15,9-3-14 16</inkml:trace>
  <inkml:trace contextRef="#ctx0" brushRef="#br0" timeOffset="124579.2877">19909 7215 148 0,'-3'-2'55'0,"3"2"-43"0,0 0 14 0,0 0 4 16,0 0-6-16,0 0 0 16,-3 0-9-16,-3 2-2 15,0 3-7-15,-3 3-2 0,0 3 0 16,-3 2-5-16,1 6-1 15,-1-1 1-15,6-2 0 16,3 0-2-16,3-3 2 0,6-2-1 16,3-6 0-16,3-5 2 15,5-3 2-15,4-4-1 16,0-4-1-16,-3-2 1 16,0 2-1-16,-6 1 6 15,-6 2 6-15,-6 0 0 16,-6 5 1-16,-6 0-5 15,0 3-3-15,-3 3-5 16,3 0 0-16,3-1-16 16,3 1-6-16,3-3-22 15,3 0-8-15,6-3-23 16,3 1-23 0,3-1 39-16</inkml:trace>
  <inkml:trace contextRef="#ctx0" brushRef="#br0" timeOffset="124821.693">20269 7276 220 0,'-12'11'82'0,"9"-1"-64"0,-11 9 15 0,5-9 4 15,-3 9-17-15,-6 2-6 16,0 5-6-16,-6 4-3 15,0 1-3-15,1 1 1 0,-1 2 0 16,-3 4-4-16,3 1 1 0,0 1 0 16,0-3 2-1,4-3-3-15,2 1 0 0,3-9-32 16,3-5-13-16,3-5-56 16,9-5-34-1,6-11 61-15</inkml:trace>
  <inkml:trace contextRef="#ctx0" brushRef="#br0" timeOffset="125128.9122">20257 7617 212 0,'-9'6'79'0,"3"-4"-61"0,1 9 8 0,2-3 1 16,0 0-10-16,-3 2 1 15,0 6-11-15,-3 3-2 16,3 5-3-16,-3-3 1 0,3 0 0 16,3-3-1-16,3-2-2 15,3-2 5-15,6-7 4 16,3-4-3-16,3-6 2 16,2-4-7-16,4-7-3 15,0-2-2-15,-3-2 3 16,-3-1-24-16,-6 3-9 15,-9 1-31-15,-6 4-11 16,-9 6-11 0</inkml:trace>
  <inkml:trace contextRef="#ctx0" brushRef="#br0" timeOffset="126528.2269">11575 12361 236 0,'-21'-13'88'0,"18"10"-69"0,6 6-5 0,-3-3-7 16,0 5-10-16,0 6 0 15,-3 5 8-15,-3 2 4 16,-6 6-4-16,-3 8-1 0,-3 16 0 0,-5 12-5 16,-4 9 1-16,0 3 2 15,0 10 1-15,3 8-4 16,3 0-1-16,7-3 5 15,8-2 3-15,9 5-3 16,9-1 0-16,5-4-3 16,7-5-1-16,0-12 3 15,3-7 1-15,0-8-4 16,-4-3 1-16,1-10 2 16,-6-6 3-16,0-4-2 15,-3-7-2-15,0-1 0 16,-3-9-1-16,0-3 0 15,-1-4 0-15,1-6-22 0,0-3-8 16,-3 0-78 0</inkml:trace>
  <inkml:trace contextRef="#ctx0" brushRef="#br0" timeOffset="128911.4497">10845 14592 192 0,'-3'-6'71'0,"3"6"-55"0,0-2 17 16,0-1 7-16,0 1-10 15,0-4 0-15,3 1-13 16,0-3-5-16,0 0-7 16,3-2-4-16,3-1 2 0,0-2-2 15,3-1-1-15,3 1 1 16,0 0-1-16,0 0 0 15,3 0 2-15,-3 5-1 16,-4 2-1-16,-2 4 1 16,0 4 1-16,-3 6-1 15,-3 5 2-15,0 3-2 0,0 6-1 16,6 1-2-16,3 1-1 16,6 0 2-16,3-3 2 15,0-2-2-15,-1-9 0 16,4-4 3-16,0-9 1 15,-3-5-1-15,-3-3 1 16,-3-5-35-16,-6 3-16 16,-1 3-70-1</inkml:trace>
  <inkml:trace contextRef="#ctx0" brushRef="#br0" timeOffset="129778.187">11453 14290 156 0,'0'0'57'0,"0"0"-44"0,-3 3 16 16,0-1 4-16,0 4-12 16,0 2-4-16,0 2-10 15,0 3-3-15,0 3-2 0,0 0-2 16,3 0 1-16,0 0-1 0,3-5 2 16,3-3 5-16,3-3 6 15,0-3-5-15,3-2-2 16,-1 0-1-16,4 0 1 15,3 0-3-15,0 0 0 16,0 3-1-16,0 2-2 16,-3 3 1-16,0 3-1 15,-1 5 0-15,-2 2 2 16,-3 6-1-16,-3 3 2 16,-6-1-4-16,0 0-2 15,-3 1-3-15,-3-9-1 16,0-2-12-16,-3-2-3 0,0-6-10 15,1-6-3-15,-1-2-47 16,0-5-24 0,3-11 53-16</inkml:trace>
  <inkml:trace contextRef="#ctx0" brushRef="#br0" timeOffset="129956.4743">11509 14338 228 0,'-21'-13'88'0,"18"10"-69"0,0-2 26 16,3 5 6-16,0-3-22 16,0 0-6-16,3 1-14 15,3-4-6-15,6 1-2 16,6-3-1-16,3 0 0 0,0 0-33 0,0 0-13 16,-3-2-30-16,-4 2-10 15,1 3-7 1</inkml:trace>
  <inkml:trace contextRef="#ctx0" brushRef="#br0" timeOffset="130346.984">11831 14065 248 0,'-15'-2'93'0,"6"4"-72"0,-3 1 3 0,6 2-3 16,0 3-13-16,-3 0-4 0,3 5-6 16,0 3-1-16,0 3 2 15,0 2 0-15,3-3 3 0,3-2-3 16,3-3 0-16,3-2 1 16,3-3 0-16,3-5-3 15,3-6 0-15,0-2 4 16,0-6 3-16,-3-2 1 15,-3 0 0-15,-3-3-1 16,-6 0 0-16,-6 0-2 16,-3 3 1-16,-3 2-2 15,0 3-1-15,0 3-15 16,3 2-5-16,3 1-47 16,3 2-22-16,9 5-2 15</inkml:trace>
  <inkml:trace contextRef="#ctx0" brushRef="#br0" timeOffset="130628.46">12137 14004 240 0,'-6'0'90'0,"3"6"-70"0,-3 4 10 0,3-2 2 15,0 3-18-15,0 5-5 0,-2 5-5 16,-1 5-4-16,-3 6 1 16,-3 8-4-16,-3 7 2 0,-3 12 3 15,-3 4 1-15,-3 1-1 16,1-4 1-16,2-4-2 16,3-6 2-16,3-5-11 15,3-8-2-15,6-10-26 16,6-9-9-16,6-7-63 15</inkml:trace>
  <inkml:trace contextRef="#ctx0" brushRef="#br0" timeOffset="130961.5895">12227 14433 220 0,'-3'-5'82'0,"0"7"-64"0,-3 6 0 0,3 0-3 15,-3 5-11-15,0 6 0 16,-3 2-4-16,0 6-1 16,0 2 1-16,3-3 2 0,3 3 1 15,3-8-6-15,3-2-2 16,3-6 2-16,6-5 1 15,6-8 2-15,0-8 2 16,5-5 3-16,-2-6 4 16,-3-2 9-16,-9-5 6 0,-6 5 0 15,-6 0 3-15,-6 5-13 16,-6 5-3-16,-3 3-7 16,-2 5-3-16,5 3-36 15,6 0-16-15</inkml:trace>
  <inkml:trace contextRef="#ctx0" brushRef="#br0" timeOffset="134660.8315">20365 14309 212 0,'-6'-3'82'0,"9"8"-64"0,2 1-7 16,4-1-6-16,0 5-5 15,3 4 0-15,6 7 0 16,3 5 2-16,3 3-1 16,3 6-3-16,2 5-1 0,7 2 10 15,3 0 5-15,2 3-3 16,10 0-3-16,14 3-3 15,19 2-3-15,8-2 1 16,18-9 1-16,18-10 1 16,0-13 1-16,6-13-2 15,0-8 1-15,-9-6 2 0,-18-2 4 16,-14 0 5-16,-13-1 3 16,-18 4 0-16,-14-1-1 15,-9 3-2-15,-12 0-1 16,-7 0-5-16,-5-2 0 15,-3-1-36-15,-6-2-15 16,-6 0-67 0,-3 8-47-16,-3 5 62 15</inkml:trace>
  <inkml:trace contextRef="#ctx0" brushRef="#br0" timeOffset="135143.8786">22606 14616 228 0,'-12'-14'85'0,"9"9"-66"0,-3 2 21 0,6 3 7 16,-3 0-14-16,-3 0-1 15,6 0-19-15,-3 3-6 16,3 5-4-16,3 0-7 0,-3 3 0 16,9 4 0-16,-3 4 2 15,0 2 1-15,0 6 3 16,0 4-1-16,0 4-1 0,0 2 1 15,0-3 1-15,6-5-8 16,-3-5-3-16,2-8-64 16,7-8-28-16</inkml:trace>
  <inkml:trace contextRef="#ctx0" brushRef="#br0" timeOffset="135525.9429">23020 14518 176 0,'-12'0'68'0,"6"5"-52"0,-15 3 8 0,18-3 0 16,-12 3-12-16,-3 3-2 15,0-1-8-15,0 1-2 16,4-1 0-16,-1 1 0 0,9 2 2 16,3-2-3-16,3-1 0 15,9-2-1-15,6-2 0 16,5-4 2-16,4-4 2 16,0-1-1-16,-6-5-1 15,3-2 3-15,-9-4 2 16,-3-2-2-16,-9 3 0 15,-3 0-1-15,-6 0-2 0,-3 2 1 16,0 3-1 0,3 0-16-16,3 6-4 0,6-1-72 15</inkml:trace>
  <inkml:trace contextRef="#ctx0" brushRef="#br0" timeOffset="135827.7088">23285 14504 144 0,'5'8'55'0,"-5"-2"-43"0,-5 4 19 0,5-4 7 15,-9 4-10-15,0 6-1 16,-9 5-12-16,-6 8-4 15,-9 6-6-15,-5 7-2 0,5 8 1 16,0 1-2-16,-3 1-2 16,4-1 1-16,5-6-1 15,3-8 0-15,6-8 0 16,6-5-3-16,3-8 0 16,6-6-38-16,6-7-17 15,12-6-33 1</inkml:trace>
  <inkml:trace contextRef="#ctx0" brushRef="#br0" timeOffset="136161.2343">23273 14827 184 0,'-6'0'68'0,"3"3"-52"0,-6 5 6 15,6-3 1-15,-3 6-14 16,-6 2-5-16,3 3-2 16,0 5-2-16,-3 0 0 15,0 0 0-15,3 0 0 0,6 1 2 16,3-4 1-16,3-5-1 0,12-2 1 16,3-6 0-16,0-5 3 15,12-8-3-15,-9-5 0 16,-1-3 1-16,-2-2 2 15,-15-1 1-15,-3 1 1 16,-12 2-7-16,-12 5 0 16,-5 9-19-16,-7 4-8 15,12 4-72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01T14:22:18.8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21630 1416 272 0,'-9'-14'101'0,"9"14"-78"0,-6-5 26 0,6 5 7 16,-6 5-24-16,0-5-5 16,-9 6-10-16,0 2-3 15,-12 5-8-15,6-5-2 0,-17 16 0 16,8-6-2-16,-12 8-2 0,10 1 3 16,-13 13 0-16,9-9-1 15,-6 14 1-15,7-5-4 16,-1 21 0-16,9-8 1 15,6 13 0-15,7-10-3 16,19 2 2-16,1-13-1 16,27 2 0-16,-9-10 0 15,36-8-2-15,-10-5 5 16,22-16 1-16,-13 0 0 16,10-16-2-16,11-5 3 15,-15-6 0-15,-14 4-10 16,-21 9-3-16,-6-4-39 15,-13 2-16-15,1 3-85 16</inkml:trace>
  <inkml:trace contextRef="#ctx0" brushRef="#br0" timeOffset="616.0147">22543 1029 288 0,'6'-5'107'0,"-3"5"-83"0,-3 0 24 16,0 0 4-16,0 0-7 15,0 0 0-15,-3 0-14 16,0 0-7-16,-3 0-13 15,-8 5-3-15,-1-2-1 0,3 2-3 16,-21 6-3-16,3 2 0 0,-17 13-1 16,8-10-3-16,-12 21 2 15,10-10 1-15,-7 5 2 16,9-6-6-16,4 0-1 16,5 1 2-16,9-1 3 15,3-4-1-15,9 1 0 16,0-1-1-16,12 4-2 15,-3-2 3-15,9 5 2 16,0 0 0-16,6 11-1 16,-3-9 1-16,6 17-1 15,-3-11 0-15,5 16 0 16,-5-13 0-16,3 5 2 16,-3-6-6-16,-3-4-1 0,0-3-31 15,-6-6-12-15,0-2-39 16,-6-3-17-16,0-8-31 15</inkml:trace>
  <inkml:trace contextRef="#ctx0" brushRef="#br0" timeOffset="800.5303">22234 1720 300 0,'0'-3'112'0,"0"3"-87"0,9 0 35 15,-9 0 9-15,6 0-16 16,0 0-6-16,9-2-23 16,-4 2-10-16,19-14-8 15,-6 1-7-15,15-13 0 0,-1 7-19 0,10-18-7 16,-9 8-63-16,-1 2-27 16,-5 4-38-1</inkml:trace>
  <inkml:trace contextRef="#ctx0" brushRef="#br0" timeOffset="6398.5216">11878 2556 116 0,'-3'-13'44'0,"3"13"-35"0,6-6 3 15,-6 6-3-15,0 0 10 16,0 0 7-16,0 0 2 0,0 0 1 15,0 3-10-15,0 2-1 16,0 6-11-16,0-1-4 0,0 4 0 16,0 2-4-16,0-3 0 15,3 13 3-15,3-5 1 16,0 9-4-16,0-9 1 16,0-3-2-16,0 11-2 15,-3-5 5-15,0 8 1 16,0-6 0-16,-6 11 1 15,3-8 4-15,-6 6 6 16,3-6-7-16,-3 5-1 16,3-7-3-16,0 5-2 15,3-3-2-15,0 8 1 16,0-3 1-16,6 6 0 0,-3-8 0 16,3 2 2-16,0-5-1 15,0 3-1-15,-3-6 3 16,-3 1 0-16,0-1 1 15,0-2 2-15,0-3-1 16,-3 3 0-16,0-3-6 16,3 6 1-16,0-6-2 15,3 8 0-15,0 0 2 16,0-3 0-16,0-2 2 16,0 3 1-16,0-6-1 15,-3 0-2-15,0-5 9 16,-3 2 6-16,0-2-5 15,-3 3-3-15,0-6-2 0,-3 6-1 16,3-4-2 0,-3 4-2-16,3-3-2 0,0 2 1 15,0-2 1-15,3 3 2 16,0-6-3-16,0 3-2 16,0-3 2-16,0 3 2 15,0-3 0-15,-2 3 2 16,2-3-2-16,-3 6-1 15,0-1 1-15,0 4 1 16,3-4-1-16,0 6-1 16,0-3 1-16,3 3-1 15,0-3 0-15,0 3 0 16,0-6 0-16,0 4 0 0,0-4 0 16,-3 3 2-16,0-2-1 15,-3 10-1-15,0-5 5 16,-6 18 1-16,3-8-5 15,-3 17 0-15,3-6-1 16,-3 2 0-16,3-7 0 16,-3 8 0-16,4-9 0 15,-4 6 2-15,3-8-1 16,0 8-1-16,0-8 1 16,0 6-1-16,0-9 0 15,0 6 2-15,0-9-1 16,0 6-1-16,3-7-2 15,0 7 1-15,0-8 1 16,3 2 0-16,0-4-3 0,3 2 2 16,0-5 3-16,0 2 1 15,0-2-4-15,-3 3 1 16,0-4 0-16,0 7 0 16,0-4 0-16,0 6 0 15,1-6 0-15,2 6 0 16,0-6 0-16,2 11 0 15,1-5 0-15,0 3 0 16,0-9 0-16,0 3 0 16,0-2 0-16,0-1 0 15,0-5 0-15,-3 6 0 16,0-6 0-16,0 8 0 16,0-5 0-16,-3 10 2 0,0-7-3 15,0 7-2-15,3-5 2 16,0 6 0-16,0-6 1 15,0 2 2-15,0-4-3 16,3 2 0-16,0-5 1 16,0 2 2-16,-3-2-1 15,0 0-1-15,0-3 1 16,0 5-1-16,0-4 0 16,0 9 2-16,0-7-3 15,0 5 0-15,0-2 1 16,3 4 0-16,0-4 0 15,0-1 2-15,0-2-3 16,0 0-2-16,0-5 2 16,0-1 2-16,0-2 0 0,0 2 2 15,-3-2-2-15,0 6-1 16,0-7 1-16,0 9-1 16,0-3 0-16,0 6 0 15,0-6 0-15,0 5 2 16,0-4-1-16,0-1-1 15,0-3-2-15,0 1 1 16,0-6 1-16,3 3 0 16,0-3 0-16,0 3 2 15,-3-3-3-15,0 8 0 16,0-5 3-16,0 5 1 16,0-2-1-16,0 2 1 0,0-2 0 15,-3 2 1-15,3-3-2 16,-3-2-2-16,3-3-2 15,0 1 1-15,0-1 1 16,0 3 2-16,0-3-3 16,0 8 0-16,0-2 1 15,3 10 0-15,0-8 0 16,0 8 0-16,-3-5 0 16,0 5 2-16,0-5-3 15,0 5 0-15,0-5 1 16,-3-3 2-16,0-3-1 15,0 1-1-15,3-6 3 16,0 0 2-16,0 1-4 0,0 2-1 16,0-3-2-16,3 5 0 15,0-5 2-15,0 9 0 16,0-6 0-16,0 5 2 16,-3-3-1-16,0 1-1 15,0-3 3-15,0 2 0 16,0-5-4-16,0 1-1 15,0-4 1-15,0 1 0 16,0-3-2-16,0 2 2 16,0-2 1-16,3 5 2 15,-3-2-3-15,3 8 0 16,0-6 1-16,0 8 0 16,0-3 2-16,0 4 1 0,-3-6-4 15,0-1-1-15,0-1-8 16,0-4-2-16,0 1-20 15,-3-11-6-15,0 0-47 16,3-19-62 0,0 3 38-16</inkml:trace>
  <inkml:trace contextRef="#ctx0" brushRef="#br0" timeOffset="17133.7859">7488 10644 220 0,'-18'0'82'0,"6"5"-64"0,3 1 11 16,6-4-1-16,3 1 19 15,-3 0 10-15,3-3-17 16,0 0-6 0,9 2-14-16,0 4-5 0,3 4-4 15,0 6 0-15,0 5-2 16,0 11 0-16,0 8-5 16,0 5-1-16,-1 0-1 15,1 0-2-15,3-3 1 16,0-5 1-16,-3-8-1 15,0-8-1-15,0-7 1 0,-3-9-1 16,-3-8-3-16,-3-7 2 16,-6-6 1-16,-6-11 2 15,-9-7-1-15,-6-6-1 16,-6-7 1-16,4 2 1 16,-1 2 1-16,6-4 1 15,9-1 0-15,15-2 2 16,12-3-8-16,9 0 0 15,11 0 0-15,13 3 1 16,6 10-2-16,2 11 2 16,-2 8-1-16,-1 10 0 15,-11 11 2-15,-9 8 0 16,-6 11 0-16,-10 7 2 16,-8 3-3-16,-9 11 0 0,-15-3-1 15,-2-11-2-15,2-2-6 16,-21 3-4-16,-15 4-6 15,1-4 0-15,8-6-7 16,6-5-3-16,10-3-32 16,14-8-103-1</inkml:trace>
  <inkml:trace contextRef="#ctx0" brushRef="#br0" timeOffset="17547.5373">7991 10702 324 0,'-3'6'121'0,"6"-4"-95"0,-9 6 11 0,6-2-2 15,0 4-16-15,0 3-3 16,0 6-9-16,0 2-5 15,0 3-1-15,3 2 1 0,3 1 1 16,0-3-1-16,-3-6 1 16,0-5-4-16,3 3 0 15,3-3 1-15,0-5 2 16,-3-5-1-16,0-6-1 16,-3-2 3-16,-3-3 0 0,0 0 1 15,-6-10 0-15,-6-11-5 16,0 0 1-16,0-1 0 15,6 12 2-15,0 2-3 16,6-3-2-16,3-4-12 16,3 2-5-16,6 2-16 15,3 3-5-15,3 3-40 16,2 2-15-16,1 6-18 16</inkml:trace>
  <inkml:trace contextRef="#ctx0" brushRef="#br0" timeOffset="17947.48">8283 10692 260 0,'-12'-5'96'0,"6"10"-75"0,0-5 28 0,3 2 6 16,-3 1-23-16,0 2-5 15,-3 3-16-15,0 3-5 16,3 5-4-16,0 8-2 0,3 5 3 15,3 0-2-15,3 0-1 16,6-3-2-16,6-4 1 16,6-9 1-16,3-5 0 15,-1-11-3-15,1-5 0 16,-3-5 2-16,-3-3 0 16,-6-2 1-16,-3-1 0 0,-12-2 2 15,-6 0 1-15,-9-1-1 16,-3 4 1-16,-3 2-4 15,1 6 0-15,2-1-1 16,6 3-2-16,3 3-28 16,6-1-12-16,6 4-15 15,6-4-3-15,12-1-20 16,6-4-39 0,8-2 33-16</inkml:trace>
  <inkml:trace contextRef="#ctx0" brushRef="#br0" timeOffset="18397.276">8658 10456 236 0,'26'-31'88'0,"-17"15"-69"0,3-8 30 0,-9 13 11 16,0-2-2-1,-3 0 0-15,-3 0-10 0,-3-3-3 16,-3 3-25-16,-2 2-1 0,-4 0 2 16,-3 1-6-16,-3 2 0 15,0 0-9-15,0 3-4 16,-3-1-4-16,7 4 1 15,2 2-1-15,3 5-2 16,3 8-2-16,3 14-1 16,6 10 4-16,3 13 1 15,9 6-3-15,3-1-1 16,6-5-2-16,5 1 0 16,1-4 0-16,0-2 2 0,-3-5-9 15,-3-6-3-15,-7-5-9 16,-5-5 0-16,-9-3-21 15,-9-5-9-15,-11 0-12 16,-7-5-5-16,-3-6-43 16,3-5 147 15,6-21 32-15,9 0 29-16,4 2-19 15,2 1-12-15,3 2-22 16,6 0-9-16,3 0-16 15,5 0-2-15,10 3 2 0,6-3-7 16,6-5-3-16,6-6-29 16,5-4-10-16,1-4-121 15,2 1-71-15,-8 7 97 16</inkml:trace>
  <inkml:trace contextRef="#ctx0" brushRef="#br0" timeOffset="19163.2271">7562 11324 296 0,'-23'-26'110'0,"20"20"-86"0,-6 1 13 15,6 2 2-15,0 1-1 16,0-1 2-16,0 1-20 15,0 2-7-15,3 5-8 16,0 3-6-16,3 8 0 0,3 7-1 16,3 12 0-16,2 10 2 15,4 2 0-15,6 12 0 0,3 4 0 16,3 1 0-16,3-6 2 16,-1-8-1-16,4-5 2 15,-3-10-4-15,0-6-2 16,-1-13 2-16,-5-9 2 15,-3-7 0-15,-3-5-1 16,-9-5 3-16,-3-9 0 16,-9-7-4-16,-6-4 1 15,-3 1 2-15,0 8 1 16,3 3-4-16,0 2 1 16,-3-3-2-16,6 9-2 15,6 7 0-15,9 8 0 16,9 6 0-16,9 5 3 0,3 0 0 15,5 0 3-15,4-1-3 16,0-1 0-16,-1-9 1 16,-8-2 2-16,-6-1-3 15,3-10-2-15,3-8-1 16,-13 1 3-16,-2 1 2 16,-12-7 4-16,0 3-2 15,-15-9 0-15,-11-10-1 16,-7-3-2-16,-3 1 1 15,3-1 1-15,4 3-3 16,5 5 0-16,6 6-10 16,6 2-5-16,3 11-39 15,6 5-16-15,3 8-76 16</inkml:trace>
  <inkml:trace contextRef="#ctx0" brushRef="#br0" timeOffset="19520.2718">8268 11581 232 0,'6'-5'88'0,"3"10"-69"0,3 0 33 0,-6-2 8 15,-1-1-13-15,1 1-2 16,0-3-17-16,3 3-8 16,-3-3-11-16,0 0 5 0,0-3 3 15,0 3-7-15,-3-8-1 16,3-8-5-16,-6-5-1 0,-3-5-1 15,0-3 1-15,-3-3-2 16,-3 3-1-16,0 5 1 16,-3 5-1-16,0 6 2 15,-2 10 1-15,-1 11-4 16,0 8-1-16,3 5-2 16,3 9 3-16,6-1 0 15,6 0 1-15,6 0 0 16,6 0 0-16,6-3-3 15,2-4 0-15,4-7-5 16,-3-7-2-16,0-5-22 16,-3-8-6-16,-3-6-30 15,-1-7-9-15,1-4-58 16</inkml:trace>
  <inkml:trace contextRef="#ctx0" brushRef="#br0" timeOffset="19913.2565">8565 11271 260 0,'-6'-16'96'0,"6"14"-75"0,0-4 28 0,0 4 8 15,0 2-10-15,-3 0 0 16,1 0-23-16,-4 2-9 16,0 4-9-16,3-1-5 0,-6 11 2 15,-3 5-4-15,3-2 0 16,0-4-1-16,3 7-2 15,0-6 3-15,6 2 2 0,6 6-2 16,6-8-2-16,6-6 2 16,6-2 2-16,5-2-2 15,4-6 0-15,-3 2-1 16,-3 1 0-16,-4 2 2 16,-2 0 2-16,-3 6-1 15,-9 2 2-15,-6 3-4 16,-6 0 0-16,-6 0-1 15,-3 0-2-15,-3 0-15 16,0-3-5-16,4-3-15 16,2-4-5-16,3-4-47 15,3-4-19-15,9-9 5 16</inkml:trace>
  <inkml:trace contextRef="#ctx0" brushRef="#br0" timeOffset="20166.5411">8756 10948 312 0,'-15'-2'115'0,"12"2"-89"0,-3 2 19 0,6-2 1 16,-3 3-13-16,3 0-4 16,0 2-17-16,3 3-5 15,3 3-5-15,6 7-4 0,3 6 1 16,6 5-1-16,0 5-2 15,-1 6 3-15,1 2 0 0,-3 1 3 16,-3-1 1-16,0-5-21 16,-3-5-8-16,0-6-29 15,0-7-10-15,-4-9-19 16,1-7-7-16,-3-6-11 16</inkml:trace>
  <inkml:trace contextRef="#ctx0" brushRef="#br0" timeOffset="20879.641">8768 11232 232 0,'-48'-6'88'0,"33"6"-69"0,-3 3 35 16,15 0 10-16,1-3-18 15,2 0-4-15,2 2-9 16,7 4-1-16,6-4-18 16,9 1-4-16,9-3-2 0,3-5-2 0,2-3-1 15,7-8-1-15,3-3 0 16,-4-2-2-16,1-3-2 15,-6-2 1-15,-10 2 1 16,-8 0 1-16,-9 3 1 16,-6 2-2-16,-9 6-2 15,-9 5 1-15,-6 8-1 16,-3 8-3-16,-2 8 0 16,-1 5-1-16,3 8 3 15,3 6-2-15,9 2 1 16,6 2-3-16,9 1 1 15,12-3-7-15,6-8-3 16,9-5-1-16,-7-13 1 0,-2-3 8 16,12-11 3-16,12-10 3 15,-7-8 2-15,-5-6 8 16,-9-2 3-16,-9 0-2 16,-4-5 1-16,-8-1-7 15,-6-2-3-15,-6 3 3 16,-3 5 1-16,-2 7 2 15,-1 7 0-15,3 7-7 16,0 5-2-16,3 8-3 16,6 11 3-16,6 5 0 15,6 3 1-15,3 0-3 16,5 0 2-16,1-3 1 0,6 0 0 16,-3-2 0-16,0-6 0 15,-3-3 0-15,-7-2 2 16,-2-5-1-16,-3-6 2 15,-3-2-2-15,-6-6-1 16,-3-2 3-16,-3-5 2 16,-3-6-4-16,-3-8-3 15,-2-5 3-15,-1-8 1 16,0 3-3-16,0 5-1 16,0 2-2-16,3 9 3 15,-3 7-16-15,6 4-5 16,3 4-31-16,6 3-14 15,3 5-48 1,12 3-64-16,9 0 54 16</inkml:trace>
  <inkml:trace contextRef="#ctx0" brushRef="#br0" timeOffset="21329.4317">9554 10827 260 0,'-33'10'96'0,"33"-10"-75"0,-12 19 23 15,9-9 7-15,-3 1-12 16,3 2-2-16,0 0-19 16,3 3-6-16,3 0-8 15,0-5-3-15,12 5 0 0,6 5-4 16,3 0 0-16,-1-2 4 16,1-1 3-16,-3-5-1 15,0-2-2-15,-3-6 2 0,-6 0 2 16,-3-7-2-1,-3-6-2-15,-6-3 0 16,-6-2 3-16,-6-8 2 16,-3-3-2-16,-3-8-1 15,-3-2-3-15,0-3-1 16,3 5 3-16,7 6 1 16,5 2-4-16,6 5-1 15,6 6-2-15,8 5 0 16,7 8 3-16,6 5 0 15,6 9 1-15,-1 4 2 16,-2 3 8-16,-6 1 3 16,-6-4-2-16,3 9-1 15,-3-4-6-15,2 6-1 0,-2-7-6 16,3-1 0-16,-3-3-56 16,3-4-26-16,9-4-77 15</inkml:trace>
  <inkml:trace contextRef="#ctx0" brushRef="#br0" timeOffset="23424.085">4374 13814 236 0,'-20'3'90'0,"17"-1"-70"0,0 1 10 0,3-3-1 16</inkml:trace>
  <inkml:trace contextRef="#ctx0" brushRef="#br0" timeOffset="23603.6014">4360 13822 461 0,'20'-3'34'16,"13"-2"-17"-16,15-6-6 0,17-5-1 16,13-5-4-16,17-3 2 15,6-2-5-15,3 0 0 16,-3-1-1-16,-5 9-2 16,-10 2 1-16,-12 5-1 0,-8 3 0 15,-10 0 2-15,-5-2-21 16,-12-4-7-16,-6-1-38 15,-10-4-16-15,-8 1-42 16</inkml:trace>
  <inkml:trace contextRef="#ctx0" brushRef="#br0" timeOffset="23895.8301">5565 13409 260 0,'-15'-8'99'0,"15"8"-77"0,0 0 7 16,0 0-1-16,6 5-2 0,0 1 2 16,6-1-9-1,3 3-4-15,6 3-8 0,3 2-5 0,-1 3-1 16,1 2-1-16,0 3 0 16,-6 3 0-16,-6 5 2 15,-9 3 1-15,-9 5 3 16,-15 3-3-16,-9 2 0 15,-12 0-1-15,1 1-2 16,5-1 1-16,6-5 1 16,12-5-74-16,15-8-31 15,12-14-30 1</inkml:trace>
  <inkml:trace contextRef="#ctx0" brushRef="#br0" timeOffset="24695.7129">6589 13608 216 0,'-27'-35'82'0,"15"27"-64"0,-3 0 20 0,15 6 5 16,-3 2-20-16,3 0-7 16,0 5-13-16,6 5-4 15,3 6 0-15,3 6 2 0,6 7 2 16,3 5-4-16,3 3-1 16,3 0 3-16,-1 0 1 15,-2 3 11-15,-3 0 3 0,-3-3 1 16,-3-6 0-16,-3-4-7 15,-3-9-2-15,-6-7 5 16,-3-11 1-16,-3-13-7 16,-3-14-2-16,-3-7-1 15,-6-11 0-15,0-11 0 16,-3-10 2-16,0-5-1 16,0 2 0-16,3 5-3 15,4 6 1-15,5 5-2 16,6 8-1-16,6 3-2 15,5 8 1-15,7 2-1 16,12 3 0-16,9 5 0 16,5 5 0-16,10 14 0 0,0 8 0 15,-4 10 0-15,-2 11-2 16,-7 2-2-16,-11 3 1 16,-12 3 3-16,-12 2 1 15,-9 4 3-15,-15-1 1 16,-12 0-1-16,-14-3 1 15,-1-2-2-15,-2-8 2 16,5-6 2-16,6-7 4 16,6-6-2-16,7-5 1 15,5-5-10-15,9-3 0 16,6-3-13-16,6-2-6 16,6 0-48-16,9-1-20 15,-1 4-47-15</inkml:trace>
  <inkml:trace contextRef="#ctx0" brushRef="#br0" timeOffset="25429.7432">7518 13200 52 0,'-3'-13'19'0,"3"10"-15"0,-3 1 32 15,3 2 16-15,-3 0-1 16,-3 2 0-16,3 1-11 16,-3 5-5-16,-3 0-19 15,3 2 10-15,-3 9 4 0,0-1-2 16,0 4-2-16,-3 1-6 0,0 6 0 16,0 11-7-16,1 10-3 15,-1 9-5-15,3 7-2 16,6 0-1-16,6 3-2 15,9 5 1-15,8-5-1 16,4-6 0-16,6-5 2 16,0-7-3-16,6-12 0 15,-1-10-28-15,1-13-13 16,0-13-97 0</inkml:trace>
  <inkml:trace contextRef="#ctx0" brushRef="#br0" timeOffset="27296.9087">7803 13660 236 0,'6'-15'90'0,"0"15"-70"0,-3-3 10 0,-3 3 2 16,0 3-3-16,-3 2 5 15,-3 5-9-15,-6 6-3 16,-5 5-13-16,-1 1-1 0,3 1-1 16,3 4 1-16,6 2 0 15,6 3-2-15,9-3-1 16,9-5-1-16,9-6 2 15,11-7 3-15,1-14 5 0,6-13-6 16,2-8-2-16,1-10 1 16,-6-8 0-16,-7-9 3 15,-8-4 1-15,-12-3-3 16,-9 5-3-16,-9 3 0 16,-9 5 1-16,0 2-5 15,-3 6-1-15,0 8-2 16,3 5 0-16,4 6 0 15,2 10 0-15,3 10 0 16,3 9 0-16,3 10 0 16,5 11-2-16,4 13 0 15,6 8 3-15,3 2 0 16,0-2 3-16,0-2-3 0,-3-1 0 16,-1-8 1-16,1-5 0 15,-3-5 2-15,-3-6 1 16,0-4-1-16,-3-9 1 15,0-5-7-15,0-8 1 16,3-6-1-16,0-4 2 16,0-3 1-16,-4-6 3 15,1-5-1-15,0 1-1 16,-3 1 1-16,-3 6-1 16,0 3 0-16,-3 5 0 15,0 3-3-15,0 5 2 16,0 8-1-16,3 3 0 15,3 4 2-15,6 1 0 0,3 3 0 16,6-1 0 0,6-4-3-16,5-4 2 0,4-7-4 15,3-3 1-15,-1-3 4 16,1 0 4-16,-6-4-3 16,-6-1-3-16,-7-3 1 15,-5-2 0-15,-3 0-2 16,-6-1 2-16,-6-2 1 15,-3 1 2-15,0-1-3 16,0 2 0-16,0 4-1 16,0 2 0-16,3 5-3 15,3 6 1-15,6 8 2 16,0 2 3-16,6 3 0 16,3 0-1-16,3 2 1 15,3 1-1-15,2-4-3 0,1-4 2 16,3-3 1-16,3-3 0 15,2-5-5-15,7-8 1 16,0-5-3-16,-1-8 0 16,-5-8 4-16,-3-6 1 15,-6-7 4-15,-7 0 3 16,-5-3-2-16,-9 2-2 16,-9 4-3-16,-6-1 1 15,-5 6 3-15,-4 5 1 16,-3 5 3-16,0 8 1 15,3 5-6-15,3 3 0 0,0 6-3 16,6 2 0 0,3 5 0-16,4 3-2 0,4 5 3 15,4 8 0-15,3 11 1 16,3 10 0-16,3 6-3 16,3 2 2-16,3 1 1 15,6-6 0-15,5-6 0 16,-2-15 0-16,-6-5-3 15,21-9 2-15,-10-2 1 16,25-13 0-16,-13 2-3 16,10-15 0-16,-9 2 2 15,-4-13 2-15,-8 8 0 16,-6-6 2-16,-6 6 0 16,-10 0 3-16,-2 2-3 15,-9 3-2-15,0 3-3 0,-6 3 1 16,0-1 1-16,0 3 0 15,0 0-3-15,3 0 0 16,0 0 2-16,0 3 0 16,0 0 1-16,0-1 0 15,0 4-3-15,3-1 2 16,-3 0-1-16,0 3 0 16,0 0 4-16,0 0 3 15,0 0-2-15,0 3-2 16,0 0 0-16,-3-3 1 15,3 0-1-15,-3-3-1 16,0 0-2-16,-2 1 1 16,2-1 1-16,-6 0 2 15,3 1-3-15,-3 4 0 0,3 1-1 16,0 8-2-16,0-3 3 16,0 10 0-16,0-2 1 15,0 8 0-15,3-6 0 16,0 6 0-16,0-3-3 15,6 0 2-15,0-2 1 16,3 0 2-16,0-4-1 16,6-4 2-16,-3 0 2 15,9-17 4-15,-3 1-2 16,2-16 1-16,-2 2 4 16,-3-20 4-16,0 7-6 15,-6-18-3-15,-3 7-4 0,-12-20 0 16,0 12-4-16,-18-20 0 15,4 15 3-15,-10-4 1 16,6 12-10-16,-3 8-3 16,6 9-19-16,4 9-9 15,2 7-38-15,9 9-16 16,0 1-48 0</inkml:trace>
  <inkml:trace contextRef="#ctx0" brushRef="#br0" timeOffset="27597.1356">9795 12906 248 0,'-24'-15'93'0,"24"15"-72"0,-9-3 27 16,9 3 7-16,0 3-23 15,0-1-7-15,0 1-13 16,0-1-4-16,6 6-4 15,0 0-3-15,12 6 0 0,-3-1-1 16,26 13 2-16,-8-2-1 16,15 26 2-16,-10-10 0 15,1 24 3-15,-6-14-3 16,-18 34 0-16,-3-20-6 16,-24 18-2-16,0-16 8 15,-21 6 7-15,6-14-13 0,-2-5-7 16,5-6-33-16,6-18-14 15,3-5-86 1</inkml:trace>
  <inkml:trace contextRef="#ctx0" brushRef="#br0" timeOffset="28995.3933">10720 12925 288 0,'-8'-8'107'0,"8"5"-83"0,-3 3 15 0,3 0 1 15,0 6-18-15,0-1-2 16,0 3-10-16,3 5-2 16,2 6-4-16,4 4-5 0,3 14 0 15,6 8 3-15,3 6 3 16,0-1-2-16,0 6-2 16,0-1 2-16,-4 1 0 15,1-1-1-15,-3-2 1 16,0-11-2-16,-3-4-1 15,-3-12 3-15,3-5 0 16,-3-10 1-16,0-11 0 16,0-11 0-16,-4-7 2 15,1-9-1-15,0-2 0 0,0 0-1 16,0 2 0-16,0 4-2 16,0 2 1-16,3 5-4 15,0 5-2-15,0 3-1 16,3 8 0-16,3 3 3 15,0 5 0-15,3 5-2 16,-1 3 2-16,4 5 1 16,0 3 2-16,3-3-1 15,0 0-1-15,2-5-2 16,4-8 1-16,3-11-4 16,3-5 1-16,-4-5 2 15,-5-3 1-15,-3-2 3 16,-6-1 1-16,-6 1-1 0,-9-1 1 15,-9 3 0-15,-9 3 1 16,-6 2 0-16,-3 6 0 16,0 3-5-16,1 7 1 15,2 3-2-15,6 2-2 16,3 6 3-16,6 0 0 16,9 3-2-16,6-1 0 15,9-2 2-15,6-3 2 16,5-5 0-16,1-5-1 15,0-6-2-15,0-5 1 16,-6-2 3-16,-4-4 1 16,-2 1 1-16,-6-3 0 15,-6 0 4-15,-6-2 3 0,-6-3-6 16,0 2-3 0,-3 3-1-16,0 3-1 0,0 5-3 15,3 6 2-15,6 4-4 16,3 6 1-16,6 3 2 15,6 2 3-15,9 3-5 16,3-3 1-16,3 0 1 16,8-5 1-16,7-2 1 15,-9-4 2-15,-4 1 1 16,4-3 1-16,-6 0 2 16,-3-5 1-16,-3-1 5 15,-7-2 3-15,-2 0-6 16,-6-2-1-16,0-1-4 15,-6-2-1-15,0 2-1 16,-3 1-2-16,0-1-4 0,3 6 0 16,0 0 0-16,3 10-1 15,0 0 1-15,9 11 3 16,-3-3 0-16,6 8 1 16,-4-2 0-16,10 5 2 15,-6-3-3-15,6-3 0 16,-3-2 1-16,3-5 0 15,-7-3 0-15,4-11 0 16,-3 3 2-16,-3-10 1 16,-3 2-1-16,-9-11-2 15,0 6 1-15,-12-13-1 16,0 4-3-16,-6-9 0 16,3 4-7-16,3 1-4 0,0 5-17 15,6 5-7-15,0 2-9 16,12 12-1-16,-3-1-31 15,15 6-12-15,-3-1-20 16</inkml:trace>
  <inkml:trace contextRef="#ctx0" brushRef="#br0" timeOffset="29378.442">12337 13306 180 0,'-3'-3'68'0,"3"3"-52"0,3 0 23 16,-3 0 8-16,0 0-4 0,0 0 1 16,3 3-11-16,0 0-3 15,3 2-17-15,0-3 1 0,3 1 2 16,-1 0 5-16,7-6 2 16,-3 0-4-16,3-4-1 15,-3 1-2-15,0-2 0 16,-3 0-4-16,-6 0 0 15,0 3-9-15,-3 3-2 16,0-1-3-16,-3 8 0 16,3 0 2-16,-3 9 0 15,0-4-3-15,6 9 0 16,0-3 2-16,6 7 2 16,0-1-2-16,3 1 0 15,0-1 1-15,-1-1 0 0,4-5-5 16,-6 0-1-16,0-3-15 15,-3-3-6-15,0 1-28 16,-3-6-12-16,0 1-86 16</inkml:trace>
  <inkml:trace contextRef="#ctx0" brushRef="#br0" timeOffset="29593.8617">12369 13084 260 0,'-5'-19'96'0,"5"19"-75"0,14-10 8 0,-11 10-1 16,9-3-13-16,-3 0-3 16,9-2-7-16,-3 0-4 15,0 2 0-15,-3 0-10 0,0 6-4 16,0 0-53-16,-4 7-21 15,1-2-18 1</inkml:trace>
  <inkml:trace contextRef="#ctx0" brushRef="#br0" timeOffset="30428.6301">12676 13245 288 0,'-24'3'107'0,"24"-3"-83"16,-6 13 13-16,6-10 1 0,0 5-9 15,0-1-2-15,0 7-11 16,0-4-3-16,9 6-7 16,-3-3-4-16,9 6-1 0,-3-3 1 15,9 2 1-15,-6-2-1 16,3-3-2-16,-4-2 1 16,7-6-1-16,-6 1 0 15,3-9 0-15,-3 0 4 16,0-7 5-16,-3 2-3 15,-3-8-1-15,-3 3-2 16,-6-9 0-16,0 7-4 16,3-1 0-16,-3 2-1 0,3 4 0 15,-1 2-3-15,4 5-1 16,0 1 3-16,9 10 1 16,-3 0 2-16,9 5 2 15,-3-3-3-15,15 9 0 16,-7-6-17-16,19 8-8 15,-9-5-22-15,11 0-7 16,-8-5 7-16,6-6 6 16,-10 0 17-16,4-7 8 15,-9-1 13-15,0-8 5 16,-6 3 8-16,-7-7 5 16,-2 1 17-16,-6-10 7 15,0 3 7-15,-12-3 2 0,3 6-14 16,-15 2-6-16,3 3-13 15,-14 10-6-15,5 3-5 16,-6 11-3-16,3-3 1 16,3 10-1-16,6-2-5 15,18 5 1-15,0-2 0 16,24-1 2-16,-6-2 1 16,6-5 1-16,-3-3 2 15,2-8 3-15,-2 0 9 16,-3-3 5-16,-3 0 0 15,-3-2-2-15,-3 3-9 16,-3-1-5-16,0 0-2 16,-4 6-1-16,1 0-5 0,0 12 1 15,0-1 2-15,6 15 3 16,0-3 0-16,12 19-1 16,-6-10-2-16,12 12 1 15,-7-7 1-15,1 13 0 16,-6-11 2-16,-12 14 1 15,0-11-1-15,-27 13-2 16,3-13-10-16,-32 5-6 16,8-8-41-16,-32-5-17 15,14-7-81 1,-2-20-38-16,11 1 99 16</inkml:trace>
  <inkml:trace contextRef="#ctx0" brushRef="#br0" timeOffset="30930.246">14426 13031 248 0,'3'-8'93'0,"-3"3"-72"0,0-1 27 0,0 4 9 15,-6-1-10-15,-3-2-3 16,-3 2-18-16,-5 0-6 15,-7 1-12-15,-3 2 1 0,0 5 4 16,0 6-7-16,1 7-1 16,5 11-3-16,6 6-2 15,9 4-2-15,12 4 1 16,9-1 1-16,9 3 0 16,8-5 0-16,10-6 0 15,12-5 0-15,5-8 2 16,1-5-1-16,2-11 2 0,-2-7 0 15,-7-9 1-15,-5-7-11 16,-9-9-5-16,-7-7-14 16,-5-3-6-16,-6 0-38 15,-3 2-15-15,3 12-55 16</inkml:trace>
  <inkml:trace contextRef="#ctx0" brushRef="#br0" timeOffset="31327.8965">15480 12928 280 0,'24'-16'104'0,"-24"16"-81"0,21-6 27 0,-15 6 8 16,3 0-7-16,-4 0 0 16,1-2-15-16,0 2-5 15,-3-3-18-15,0 0 1 0,-6 1 2 16,0-1-8-16,-20 1-4 15,2-1-1-15,-27 6 0 16,6-1-4-16,-26 1 1 16,14-1 0-16,-14 6 2 15,-9 3-6-15,14 5 1 16,12 0-1-16,13 2 2 16,11 3-1-16,9 1-1 15,6 1 3-15,9-4 0 16,0-3-2-16,9 8 2 0,0-6 1 15,6 9 0-15,-3-6 0 16,6 10 2-16,-3-4-3 16,3 7-2-16,-3-7 4 15,5 5 1-15,-2-6-3 16,-3-2-1-16,0-3-32 16,-6-8-15-16,0 0-39 15,-6-10-15-15,0 0-46 16</inkml:trace>
  <inkml:trace contextRef="#ctx0" brushRef="#br0" timeOffset="31516.4962">14944 13250 332 0,'-3'-10'126'0,"3"10"-98"0,12 0 12 0,-12 0 0 15,9 0-11-15,0 0 0 16,12 0-18-16,-3 0-7 15,23-3-3-15,-8 0 1 0,30-4 1 16,-13-1-23-16,31-8-9 16,-16 2-65-16,9-1-29 15,-14 4-13 1</inkml:trace>
  <inkml:trace contextRef="#ctx0" brushRef="#br0" timeOffset="42627.1515">11655 11277 280 0,'-12'-6'104'0,"6"6"-81"0,3 3 7 0,3 0-3 15,0-1-15-15,0-2-2 16,0 5-4-16,3 1 1 0,3-1-4 15,3 0 7-15,0 3 3 0,6 3-2 16,0 5-1-16,3 5-2 16,5 5 2-16,1 11-5 15,3 0-3-15,6 8 1 16,3 8 2-16,5 3-4 16,1-6-3-16,0-10 3 15,-4-11 1-15,-2-18 2 16,-3-17 0-16,-4-12 11 15,-5-9 7-15,-9-4-2 16,-6-6 0-16,-9-3-5 16,-6-3-1-16,-6-1-8 15,-3 1-2-15,-2-2 0 0,-4 0 0 16,0 6-5-16,6 4-1 16,3 6-15-16,6 3-4 15,3 4-31-15,6 9-14 16,3 8-69-1,6 15-63-15,0 9 68 16</inkml:trace>
  <inkml:trace contextRef="#ctx0" brushRef="#br0" timeOffset="42834.5962">12450 11393 320 0,'-15'8'121'0,"9"-3"-95"0,0 8 7 16,3-5-3-16,0 0-13 15,3 3-2-15,3 2-8 16,3 3-3-16,3 0-2 16,0 2-2-16,3 1 1 0,0-1-1 15,3-2 0-15,-4 0-51 16,-2-3-23-16,3 1-70 15</inkml:trace>
  <inkml:trace contextRef="#ctx0" brushRef="#br0" timeOffset="43015.1395">12340 11250 296 0,'-9'-10'110'0,"6"10"-86"0,0 0 2 0,3 0-5 16,0 0-17-16,0 0-1 16,0 0-36-16,6 2-15 15,3 1-75-15,6 2-33 16</inkml:trace>
  <inkml:trace contextRef="#ctx0" brushRef="#br0" timeOffset="43476.2368">12625 11353 296 0,'-3'3'110'0,"6"2"-86"0,0 3 16 16,0-3 2-16,0 3-12 16,0 6-2-16,3-1-14 15,0 3-4-15,0 2-6 16,0 1-3-16,3 2 0 0,0-3 1 15,0-2 1-15,0-2-1 16,0-4-2-16,-3-2 1 16,0-5 1-16,-3-1-1 15,0-4-1-15,-3-9 1 0,-3-2 1 16,0 0 1-16,-3-3 1 16,0-3-2-16,0 1 1 15,0-3-2-15,3-1-1 16,3 1-2-16,3-3 1 15,6 3-1-15,6 3-2 16,3 5 3-16,2 7 0 16,4 6-2-16,-6 6 2 15,-3-1-1-15,3 13 0 16,6 9-5-16,-6 5 0 16,-1-3-30-16,-2-6-13 15,-3-4-32-15,3-8-13 16,3-11-20-16</inkml:trace>
  <inkml:trace contextRef="#ctx0" brushRef="#br0" timeOffset="44276.096">13048 11210 260 0,'-6'-8'96'0,"6"11"-75"0,0-3 28 16,0 0 6-16,0 0-20 15,0 0-5-15,0 3-12 16,0-1-1-16,0 6-10 16,-3 8-4-16,0 8 0 0,0 5 0 15,0 6 1-15,3 2-2 0,3-6-2 16,0-7-2-16,6 3-1 16,6 2 2-16,6-8 0 15,3-8 1-15,5-8 0 16,1-7 0-16,3-9 0 15,-3-5 0-15,-3-2 2 16,-7-3-1-16,1-3 2 16,-12 0-2-16,-3 0 2 15,-6 3 0-15,-6 5 1 16,-3 6-5-16,-6 7-1 16,0 8 1-16,1 8 0 15,-4 9-2-15,3 1 2 16,3 9-1-16,6-5 0 15,6-1 0-15,6-2 0 0,9-3 2 16,6-5 0-16,5-6 0 16,1-7 0-16,-6 0-3 15,12-14 0-15,8-13 6 16,-11 3 3-16,-3 3 1 16,-3-9 3-16,-3 6 4 15,-9 0 1-15,-4-8-6 16,-5 10-1-16,-3 6-2 15,-3 10-1-15,3 1-3 16,-3 10-2-16,1-3-2 16,-1 8 1-16,0 0-1 15,6 6 0-15,0-6 0 16,5 6 0-16,-2-3 2 16,9-1 0-16,-3-1 0 0,0-1 2 15,0-2-3-15,0-1 0 16,-3-2-1-16,-3 0 0 15,0-3 4-15,0-5 1 16,-3 0-4-16,0-8 1 16,3-8 0-16,0-5 2 15,-3-5-3-15,2-3 0 16,1 2 1-16,0 3 2 16,0 9-3-16,0 4 0 15,3 8-6-15,0 9 0 16,0 4-2-16,3 6 3 15,3 5 2-15,3 0-1 16,3 1-16-16,-4-9-7 0,-2-3-29 16,9-7-14-16,-6 0-70 15</inkml:trace>
  <inkml:trace contextRef="#ctx0" brushRef="#br0" timeOffset="44759.9728">13831 11253 264 0,'0'0'99'0,"3"2"-77"0,3 1 9 15,-6-3-2-15,9 0-4 16,-3 0 2-16,6-3-11 16,6-2-2-16,-1 2-8 0,1 1-4 0,-3 2 1 15,-3 0-2-15,0 5 2 16,-3-2-2-16,-3 5 2 15,0-3-4-15,-6 3 0 16,0-3 3-16,-3 3 3 16,0-3-4-16,-3 3-1 15,0 0 0-15,0 3 2 16,0-1-3-16,3 6 0 16,0-2-4-16,6 1 1 15,0 1 2-15,9 0 3 16,6 3-2-16,0-9-2 15,-3-2 4-15,5-2 1 16,7-1 0-16,3-3-2 0,-6 4 1 16,-3 4 1-16,-4 4-3 15,-2 7 0-15,-3 3 1 16,-3 7 0-16,-3 6-9 16,-3 6-2-16,0-1 6 15,-3-2 2-15,0-6 3 16,0-7 0-16,-3-4-5 15,-6-4 1-15,-6-6-36 16,-3 0-15-16,-2-5-12 16,2-5-4-16,3-3-23 15</inkml:trace>
  <inkml:trace contextRef="#ctx0" brushRef="#br0" timeOffset="45093.1083">14402 11295 244 0,'-14'-11'90'0,"8"14"-70"0,-6 5 4 0,9 0-5 15,-3 5-8-15,-3 6-1 16,-3 5-6-16,0 2-3 16,3 8 0-16,3 1-1 0,6-1 2 15,3-2 1-15,9-3 3 16,6-5 10-16,3-8 5 15,6-6 0-15,5-7 2 16,1-8-7-16,0-6 1 0,-6-7-4 16,-7-6 0-1,-8-5 4-15,-9-6 3 0,-9-2-10 16,-9 0-6-16,-11 0-9 16,-10 3-2-16,-3 2-10 15,1 3-2-15,2 2-28 16,9 4-11-16,9 4-87 15</inkml:trace>
  <inkml:trace contextRef="#ctx0" brushRef="#br0" timeOffset="47059.9358">14542 3813 268 0,'-44'-27'101'0,"23"22"-78"0,-12-6-9 0,18 6-8 16,-6 0-6-16,-8-3 0 15,-10-3 4-15,-3-2 2 16,-5-3-2-16,-4-2 4 0,-3 2 4 16,-5-3 0-16,-12 1 3 15,-4 2 1-15,-8 0-1 16,-4 3-1-16,-5-1 1 15,-9 7-4-15,-3-1-1 16,3 5-6-16,-4 0-3 16,1-2 0-16,0-3-1 15,6 3 0-15,6-1 0 0,2-4 0 16,1 5 0-16,3-1 0 16,2 1 0-16,1 10 4 15,9-2 2-15,2 8-7 16,1-1-4-16,-1 6 0 15,1 5 3-15,5 8 1 16,7 3 1-16,5 5-3 16,7 3 2-16,5-1-1 15,6 4-2-15,6 2 3 16,1 0 0-16,2 2 1 16,0 9 0-16,-3 10 0 15,1 6 0-15,-4-1 0 16,0 8 0-16,-6 32 0 15,7 1 2-15,8-4-3 0,9 1-2 16,6 7-1-16,6-5 3 16,6-2 0-16,3-12 3 15,3 1-1-15,-3 3-1 16,0-6-2-16,-3-5 1 16,-6-3 1-16,-3 9 2 15,-3 7-3-15,-3 0 0 16,-3-10 1-16,3 5 2 15,3 5-3-15,6-3 0 16,3-4 1-16,6-7 2 16,0 4-1-16,3 0-1 15,3-6 1-15,3 0-1 0,0-7 0 16,0-4 2-16,3 4-3 16,-1-3-2-16,4-6 4 15,6 3 1-15,0-5-3 16,0-11 1-16,2-2 0 15,7-6 2-15,6-3-3 16,8-2 0-16,4-2 1 16,8-4 2-16,4-1-3 15,-4-7-2-15,4-2 2 16,5-2 2-16,4-1 0 16,5-2 2-16,-2-8-4 15,-1 0 0-15,9-11 1 16,7-5 0-16,5-10-3 15,-3-6 2-15,3-11 1 0,6-10 2 16,9-8-1-16,-5-5-1 16,2-6 1-16,-3 6 1 15,3-5 1-15,-9 4 1 16,-5-2-5-16,-1 0 1 16,-3-5 2-16,3-3 1 15,-2-5-1-15,-7-5 1 16,-3-14-2-16,4-13-1 15,2-2 1-15,0-9-1 16,-8-5 2-16,-10 1 1 16,-6 4-1-16,-5 1 1 15,-6-9 4-15,-16 4 4 0,-8 9-2 16,-12-4 0-16,-9-14 1 16,-12 0 4-16,-6-2-6 15,-6-11-2-15,-3-2-3 16,-3 2-3-16,0 2-2 15,1-2 1-15,-4 14-1 16,0 15 0-16,-12 11-7 16,-8 5-2-16,-16 10-16 15,-8 11-8-15,-10 11-17 16,-14 5-5-16,-9 6-24 16,0 2-9-16,14 0-9 15</inkml:trace>
  <inkml:trace contextRef="#ctx0" brushRef="#br0" timeOffset="47533.6914">14033 3442 196 0,'-35'21'74'0,"35"-21"-58"0,-12 22 18 16,12-17 4-16,0-2 4 16,0-1 4-16,3-2-7 15,9-5-1-15,3-6-22 16,8-2 4-16,7-5 1 0,9-9-7 15,2-2-3-15,1 0-6 0,0 0-4 16,-4-6 0 0,-8 12 1-16,-6 4-12 0,6-7-6 15,-6 4-44-15,2-9-21 16,-5 4-64 0</inkml:trace>
  <inkml:trace contextRef="#ctx0" brushRef="#br0" timeOffset="47819.8537">14641 2902 272 0,'-6'-10'104'0,"6"10"-81"0,3 0 20 0,-3 0 6 0,0 0-16 16,0 0-4-16,3 3-12 15,-3-3-4-15,6 7-7 16,-1-4 0-16,7 8 1 0,-3 2-3 16,9 5-3-16,-3-2 2 15,3 6 0-15,-3-4-15 16,0 1-4-16,-3-6-30 16,-3-5-12-16,-1 0-83 15,-5-14-42 1,0 4 88-16</inkml:trace>
  <inkml:trace contextRef="#ctx0" brushRef="#br0" timeOffset="48014.3278">14444 2635 368 0,'-6'-8'137'0,"6"8"-106"0,-9-2 2 0,9 2-5 15,-3 0-21-15,0 0-6 16,0-3-6-16,0-2-2 16,3-1 4-16,3 4-54 0,0-6-21 15,0 3-69 1</inkml:trace>
  <inkml:trace contextRef="#ctx0" brushRef="#br0" timeOffset="48614.7288">14435 2543 160 0,'-9'-14'60'0,"9"14"-47"0,-6 0 26 0,6 0 9 16,-3 0-4-16,0 0-1 16,0 3-2-16,0 2-1 15,0-5-22-15,0 3 3 0,0 0 0 0,1-1-9 16,2 4-4-16,0-4-1 15,5 9 0-15,1-6-1 16,15 8-1-16,-6 1 3 16,12 4 5-16,-3 3-5 15,8 16-2-15,-5-2-1 16,9 10 1-16,-9-6-5 16,6 14-1-16,-7-13 0 15,1 5 2-15,-6-8-8 16,3-3-3-16,-6-7-33 15,2-19-12-15,-2 0-44 16,-3-19-17-16,-3 1-3 16</inkml:trace>
  <inkml:trace contextRef="#ctx0" brushRef="#br0" timeOffset="50176.1205">14751 2394 260 0,'-18'-7'99'0,"18"7"-77"0,-3-6 29 0,3 6 9 16,0 0-20-16,0 0-7 15,3 6-18-15,-3-1-5 16,9 8-6-16,-3 0-5 0,12 22 0 16,-4-11 1-16,22 26 0 15,-9-11 0-15,18 30 2 16,-10-16-12-16,1 5-3 0,-6-10-5 15,-3-8-2-15,-4-9-10 16,-8-7-6-16,-3-3-1 16,-9-13 0-16,0-2 12 15,-12-12 5-15,0 4 12 16,-12-9 4-16,4 1 4 16,-4-1 2-16,3 0 12 15,3 3 8-15,3 1 9 16,3-1 5-16,0 2-8 15,6 1-2-15,0 0-6 16,12-6-1-16,-3 6-4 16,18-14-1-16,-6 6-8 15,18-11-2-15,-10 8 0 16,13-15 0-16,-9 9 0 0,3-9 0 16,-7 10-5-1,-5 2 1-15,-3 6 2 0,-6 2 1 16,0 9-1-16,-6 4-2 15,-3 4 3-15,-3 12 0 16,0-5-4-16,0 14 1 16,0-3-2-16,3 10 0 15,-3-8 0-15,6-2-2 16,0 0 3-16,3-8 0 16,0-3 3-16,2-13 1 15,-2 0-4-15,0-10 1 16,0 2 2-16,-3-14 1 15,-3 7 3-15,-3-7 1 0,0 4-3 16,-3-3-3-16,0 2 2 16,-3 3 2-16,0 0-4 15,0 8-1-15,3-2-2 16,0 7 0-16,0 3 0 16,6 0 0-16,0 3 2 15,6 7 0-15,-3-7 0 16,9 8 0-16,-3-6 0 15,12 6 2-15,-6-3-1 16,9-1-1-16,-4-4 1 16,7 0-1-16,-6-1 2 15,3-4 3-15,-6-1-4 16,-1 0-1-16,-2-4 2 0,-3-1 3 16,-3 2-2-16,-6-4 0 15,-3-1-1-15,-6-2-2 16,0 0-2-16,-9-3 1 15,3 3 1-15,-9-9 2 16,3 7-1-16,1 1-1 16,2 1-2-16,0 5-1 15,3-2 2-15,0 2 2 16,3 2-2-16,0 4-2 16,3-6 2-16,0 2 2 15,0-4-2-15,0-3-2 16,0 5 6-16,-6-16 3 15,-3-5-3-15,0 5-2 0,3 5 0 16,-5-2-1-16,2 5 0 16,-6 1 0-16,3 1-3 15,0 6 2-15,0-2 1 16,0 7 2-16,3-2-3 16,-3 5-2-16,4 0-1 15,-1 8 3-15,3 2 0 16,6 4 1-16,0-1-5 15,12 19-1-15,-3-11 3 16,17 18 3-16,-2-7 1 16,24 11-1-16,-6-9 1 15,17-2-1-15,-8-6-3 16,2-10 2-16,-8-3 1 0,-3-13 2 16,-3 0 1-16,-10-8 1 15,-5 0 2-15,-9-10 3 16,-3 5-4-16,-6-11-3 15,0 3 1-15,-6-6 2 16,0 1-4-16,-3 5-1 16,3 5-2-16,0 5 0 15,0 6 0-15,3 5 0 16,0 0 0-16,6 5-2 16,-3 3 3-16,9 8 0 15,-3-3 1-15,12 0 0 16,-3-2-3-16,11-3 2 15,10-5 1-15,-3-6 2 0,-4-5 1 16,-2-3 1-16,-3-2-2 16,-9 3 1-16,-3 4-2 15,-6-7-1-15,0 0 3 16,-3 0 2-16,-3 2-2 16,3 3-2-16,-4 0 0 15,10 5-1-15,-3 1-5 16,12 10 1-16,-3 0 2 15,15 21 1-15,-6-3-4 16,8 14 1-16,-5-6-3 16,-6 25 2-16,-3-9 1 15,-15 19 2-15,-3-14-8 16,-21 9-3-16,-18 10-75 16,-9-8-31-16,1-18-22 15</inkml:trace>
  <inkml:trace contextRef="#ctx0" brushRef="#br0" timeOffset="52458.3327">23070 3530 312 0,'-74'-3'115'0,"29"0"-89"0,-17-2-8 0,32 2-7 16,-12-5-10-16,-8-5 2 15,-13-5-4-15,18 4 0 16,-47-17 1-16,-6-4-9 0,-6-2-4 16,-12 0 2-16,-9 8 2 15,-3 0 5-15,-12 3 4 16,-3 10 1-16,3 2-1 15,-3 4 1-15,0 2-1 16,6 3 0-16,3-3 0 0,3-3 0 16,3 0 2-16,3-2-1 15,0-5 2-15,0 5-4 16,-3-6 0-16,-3 6 1 16,-6 2 0-16,-2 3 0 15,-4 3 0-15,-9 2 0 16,6 1 0-16,0 2-3 15,0 0 2-15,6 0 1 16,9 0 0-16,-2-6 0 16,2 1 0-16,6 0 0 15,3-3 2-15,-1 3-3 16,1-1 0-16,3 4 1 16,3-4 0-16,3 6-3 0,0 0 2 15,3 6 1 1,9-4 2-16,-27 4-1 0,6-6 2 15,12 5-4-15,11-3 0 16,10-2 1-16,3 3 2 16,2 5-3-16,7-5 0 15,3 7 1-15,2 6 0 16,4 5 0-16,2 3 0 16,1 8-3-16,-1 2 0 15,-2 9 2-15,-1-4 2 16,4 6 0-16,2-8-1 15,7 0 1-15,2-5 1 16,-2-3-1-16,5-2-1 0,6-3-2 16,-2-1 1-16,5-4 1 15,0 5 2-15,4 2-3 16,-1 9 0 0,3 2 1-16,1 5 0 0,2 6-3 15,0-1 2-15,0 3 1 16,1-5 2-16,5-2-3 15,3-1 0-15,6 3 1 16,3 8 0-16,3-3-3 16,0 6 0-16,4 2 4 15,-4 3 1-15,0 0 0 16,-3 10-2-16,3 14-2 16,0 2-1-16,0-2 4 15,0 5 1-15,0 8-3 16,3 2 1-16,3-5 0 0,0-7 2 15,1 7-3-15,-1 6 0 16,0-1 1-16,-3-2 2 16,0 3-1-16,3 10-1 15,0 2-2-15,6-4 1 16,3-1-1-16,6 6 0 16,6-5 0-16,2-4 0 15,7-4 2-15,0 2 0 16,6-2 2-16,0 2 1 15,-1-10-4-15,-2-1 1 16,0 3 0-16,-3 1 0 16,0 4 0-16,-1-10 2 0,4 5-3 15,6 1 0-15,6-9-1 16,5-2 0-16,13-11 0 16,5-8 0-16,1-8 2 15,11-5 2-15,7-3-3 16,8-2 0-16,3-1 1 15,1 4 2-15,2-6-3 16,3 5 0-16,6 3-1 16,-3 2 0-16,-2 4 2 15,8 7 2-15,9-3-1 16,-3 3 2-16,9-10-4 16,18-6 0-16,3-10 1 15,12-6 2-15,11-5-3 16,4-7 0-16,11 1-1 0,1-4 0 15,3 0 4-15,-4-1 1 16,1 1-4-16,8 2 1 16,-8-3 2-16,5-2 1 15,1-5-1-15,14-9 1 16,1-10-4-16,11-13 0 16,6-11-1-16,12-7 0 15,-5-11 2-15,2-11 2 16,-3-11 1-16,-6-4 1 15,-2-1-2-15,-13-3 1 16,3-7 2-16,-20-13 2 16,-1-4 3-16,-8-15 4 15,-9-16 1-15,-10-5 0 0,-5-27-3 16,-12-10 0-16,-9-16-5 16,-3-5-2-1,-9 2-2-15,-15 3-3 0,-21 13 1 16,-5 8 1-16,-19 8-1 15,-14 16-1-15,-18 2 1 16,-12-5-1-16,-15 11 0 16,-15-3 0-16,-15-8 0 15,-3 6 2-15,-15-9-1 16,-8-4-1-16,-13 7-2 16,-5 0 1-16,5 5-12 15,-2 25-7-15,-9 10-27 16,-16 5-10-16,4 5-69 15</inkml:trace>
  <inkml:trace contextRef="#ctx0" brushRef="#br0" timeOffset="53208.6702">22192 4284 228 0,'-12'-6'88'0,"12"6"-69"0,-15 14 15 0,15-12 3 15,-9 11-15-15,3-2-2 16,-14 15-6-16,2-4-1 15,-9 17-7-15,3-7 3 0,-3 18 1 16,7-7-8-16,8 12-2 16,0-10-1-16,15 5 2 15,0-7 0-15,15 2 2 16,-4-8 2-16,13-8 2 16,-3-5 1-16,15-19 2 15,-7 0 1-15,19-18 1 0,-9 3-2 16,5-25 1-16,-8 6 3 15,-12-16 3-15,-3 8-7 16,-21-11-1-16,0 9-7 16,-27-9-4-16,6 8-17 15,-15-2-5-15,6 10-17 16,1 1-4-16,5 4-31 16,3 6-12-16,3 5-28 15</inkml:trace>
  <inkml:trace contextRef="#ctx0" brushRef="#br0" timeOffset="53480.9591">22222 4556 268 0,'-15'5'101'0,"15"-5"-78"0,-12 14 13 0,12-12 2 16,-3 4-16-16,0-1-2 15,6 5-12-15,0-2-3 16,12 3-3-16,-3 0 1 0,24 2 0 16,-7 0-1-16,16-2-2 0,-9-3 1 15,2 2-1-15,-5-2-7 16,-6-3-3-16,-3 1-54 15,-9-4-22-15,0 1-39 16</inkml:trace>
  <inkml:trace contextRef="#ctx0" brushRef="#br0" timeOffset="54754.4405">22490 4440 216 0,'9'-11'82'0,"-9"11"-64"0,15 8 22 0,-12-5 7 16,3-1-5-16,-3-2 2 15,5 6-13-15,-2-1-7 16,-3 3-13-16,0-3-3 0,3 8 2 16,0-2-6-16,0 8-2 15,0-6-4-15,0 3 1 16,6-3 3-16,3-5 3 16,-3 0-4-16,6-14-1 0,-3 4 0 15,5-11 0-15,-5 2 0 16,0-8 2-16,-3 1 1 15,-6 2 1-15,0 3 0 16,-9-6 2-16,3 3-3 16,-6 1 0-16,0 1-1 15,-3 1-2-15,3 3-2 16,0-1 1-16,3 0-1 16,3 6-2-16,0 0 3 15,9 2 0-15,0 0-2 16,9 9 2-16,0-1-1 15,6 0 0-15,-6 1 2 16,8 2 2-16,-5-3-1 0,3-5-1 16,0 0 1-16,3-8-1 15,-7 0 0-15,1-8 0 16,-3 3 2-16,-6-8 1 16,-3 5-1-16,-3-5-2 15,-3 2 1-15,-12 1 1 16,3 2-1-16,-9 5-1 15,0 1-2-15,-6 10-1 16,6 0-1-16,1 10 3 16,-1-2-7-16,12 8 1 15,0-3 3-15,15 3 2 16,0-3-1-16,11-2 0 16,-2-1 2-16,9-7 2 0,-6 0 0 15,9-11-1 1,-10 0 3-16,7-16 0 0,-9 6 7 15,0-14 4-15,-12-11-1 16,-3 4 0-16,-12 2-7 16,-3 5-4-16,0 3 1 15,-9-8 0-15,3 5-4 16,-6-8-1-16,6 9-4 16,-2-4 1-16,-1-4 3 15,3 9 1-15,6 9-2 16,3 8 2-16,3 8-1 15,3 5-2-15,0 0 3 16,3 16 2-16,6-3-2 16,3 16-2-16,-3-5 2 15,9 8 0-15,-4-6 1 0,13 11 0 16,-3-5 0-16,9 5 2 16,-6-8-8-16,-1 0-1 15,-2-8 4-15,-3-8 3 16,-3-2 1-16,-6-8-1 15,3-6 1-15,-9-8 1 16,-6-2-1-16,-3 0-1 16,0 2 1-16,-12-10 1 15,0-3-3-15,0 3 0 16,6 5 1-16,-3-2 0 16,9 2-3-16,0-3 2 15,3 4-1-15,6-1-2 16,6 3 3-16,12-1 2 15,-9 4-2-15,20 2-2 0,10 0 2 16,-3 8 0-16,-6 5 1 16,-7 6 0-16,-5 2 0 15,-12 3 0-15,-3 2 0 16,-9 3 2-16,-9 1-3 16,-12 1 0-16,0-1-1 15,-8-4-2-15,8-7 0 16,3-3 0-16,3-6-22 15,6-4-7-15,9-6-22 16,6-8-5-16,9-5-17 16,6-8-6-16,0 2-4 15</inkml:trace>
  <inkml:trace contextRef="#ctx0" brushRef="#br0" timeOffset="55084.598">23588 3604 200 0,'-9'-8'77'0,"3"13"-60"0,0-5 19 0,3 3 5 16,-3 2-15-16,3 3-2 15,-3 5-12-15,0 6-5 16,1 2-4-16,5-5-3 0,0 15 1 16,0 14-1-16,5-5 0 15,7-6 0-15,6-7 0 16,3-6 2-16,3-10 3 0,3-11 7 15,2-8 4-15,-2-8 1 16,-6-5-1-16,-12-8 0 16,0-3 0-16,-12-3-6 15,-12 4-2-15,-9 2-15 16,-5 7-6-16,-4 9-2 16,0 8 1-16,3 5-16 15,6 3-8-15,10 2-68 16,8 3-55-1,15-3 57-15</inkml:trace>
  <inkml:trace contextRef="#ctx0" brushRef="#br0" timeOffset="55325.9425">23811 3450 292 0,'-20'-2'110'0,"17"12"-86"0,-3-2 7 0,6-8-2 15,0 5-9-15,0 3 0 16,9 3-9-16,-4 2-4 16,7 0-4-16,6 6-3 0,3 2 3 15,3 3-2-15,-3 2 2 16,6-5-2-16,-4-2-1 16,-2-6-17-16,-3-5-6 15,-3-8-33-15,-6-8-14 16,-9-2-56-1</inkml:trace>
  <inkml:trace contextRef="#ctx0" brushRef="#br0" timeOffset="55505.6577">23725 3307 252 0,'-9'-10'96'0,"9"7"-75"0,0 3 25 16,0 0 6-16,3 0-27 15,0 0-9-15,0-5-12 16,0-1-6-16,0 1 1 16,-3 0-51-16,9-3-22 0,-3 3-50 15</inkml:trace>
  <inkml:trace contextRef="#ctx0" brushRef="#br0" timeOffset="55958.5952">24106 3164 228 0,'6'-5'88'0,"-3"5"-69"0,-3-3 24 0,0 3 5 15,0 0-14-15,-3 0-5 16,-6 3-8-16,-3 2-1 0,-3 3-11 15,-6 6-3-15,7-1-2 0,-1 3-5 16,0 0 1-16,6-1-2 16,6-1 0-16,6-4 0 15,9-4 0-15,15-6 0 16,5-3 0-16,7 0 2 16,3 1 0-16,-4-1 0 15,-2 3 2-15,-6 3-1 16,-9-1 2-16,0 4-2 15,-4 1 2-15,-5 4-4 16,-6 2 0-16,-6 3 1 16,-6 3 2-16,-6-1-1 15,-5 1 2-15,-4-1-9 16,0 3-1-16,0-10-29 16,0-3-12-16,3-3-68 15,3-5-49-15,-2-10 64 16</inkml:trace>
  <inkml:trace contextRef="#ctx0" brushRef="#br0" timeOffset="58102.8551">23469 3620 4 0,'-3'5'0'0</inkml:trace>
  <inkml:trace contextRef="#ctx0" brushRef="#br0" timeOffset="58857.9122">23463 3810 164 0,'-9'0'63'0,"9"0"-49"0,0 0 16 15,0 0 5-15,0 0-4 16,0 0-1-16,3 3-1 15,3-3-1-15,3 0-15 0,3-3 1 16,6-10 2-16,9-3-4 0,-4-5-2 16,1-3 1-16,0 0 0 15,-6 0-1-15,-6 6 1 16,-6-1 0-16,-6 3 3 16,-9 6-9-16,-9 5-6 15,3 5 3-15,-6 7 0 16,0 7 0-16,-2 4 1 15,-1 6-7-15,3 5 1 16,6-2 1-16,3 2 1 16,12 2 1-16,0-1 0 15,9-1-3-15,3-6 2 16,3-4-1-16,0-3 0 16,6-8-3-16,2-3 1 0,1-10-36 15,0-6-13-15,0-7-13 16,0-9-2-16,-3-5-36 15</inkml:trace>
  <inkml:trace contextRef="#ctx0" brushRef="#br0" timeOffset="59124.4206">23788 3548 212 0,'-18'-5'82'0,"9"-1"-64"0,0 4 26 16,3 2 7-16,0 2-17 15,-3 1-5-15,-3 2-8 0,0 3-2 16,0 3-10-16,-3 5-3 16,6 8 0-16,-2 5-1 0,2 5 0 15,3 3-6-15,6 0 1 16,9-2 0-16,6-1 2 16,5-8-3-16,7-2 0 15,6-8 3-15,0-5 1 16,5-11-6-16,-5-8-2 15,6-8-38-15,-4-13-16 16,1-3-76 0</inkml:trace>
  <inkml:trace contextRef="#ctx0" brushRef="#br0" timeOffset="60729.655">2990 3164 348 0,'-38'-13'129'0,"23"16"-100"0,-15-3-11 16,18 5-12-16,-9 3-10 15,-9 8 0-15,-8 10 0 0,-7 11 3 16,3 11 0-16,-5 13-2 0,5 8 2 16,9 10 1-16,10 14 0 15,17-3-3-15,12-8 2 16,17-14 1-16,19-7 2 15,21-16 3-15,8-21 4 16,6-21 7-16,7-19 2 16,-1-19-3-16,-3-15-1 15,-14-8 3-15,-18 2 3 16,-19-2-8-16,-17 0-4 16,-21-3-5-16,-14 3-3 15,-16 2-19-15,-6 6-8 0,-2 5-4 16,-4 5 1-16,12 9-12 15,12 7-5-15</inkml:trace>
  <inkml:trace contextRef="#ctx0" brushRef="#br0" timeOffset="61196.0245">3508 3453 332 0,'-12'-11'126'0,"12"14"-98"0,3 5-8 16,-3-8-13-1,6 13-8-15,0 0 1 16,3 1 0-16,0 4 0 0,3 3 0 0,0 3 2 16,3 5-1-16,0 3-1 15,3-3 1-15,-4-8 1 16,-2-5 8-16,0-8 3 15,0-8 2-15,-9-8 4 16,3-5-9-16,-3-3-1 16,-3-5-5-16,0 2-1 15,-3-10-1-15,0 5 1 16,-3 0-2-16,0 3-1 16,0 0 1-16,3 5-1 15,0 6-5-15,6 2 1 16,3 5 2-16,3 3 1 0,3 5-2 15,6 6 2 1,6 2 1-16,5 6 0 0,1 2 0 16,0 5 2-16,0 3-3 15,-3 3 0-15,-1-5-15 16,-5-6-4-16,-3-5-14 16,-3-8-7-16,0-11-61 15,-3-5-68 1,0-5 49-16</inkml:trace>
  <inkml:trace contextRef="#ctx0" brushRef="#br0" timeOffset="62291.0786">3919 3088 308 0,'-15'5'115'0,"12"0"-89"0,-3 9 8 0,6-9-1 16,0 3-15-16,0 5-2 15,6 3-9-15,3 2-3 16,6 9-2-16,9 10-2 0,6 3 1 16,5 5-1-16,1 5 0 15,-3 3 0-15,-4-3 2 16,-5-2-8-16,-6-9-3 16,-6-4-4-16,-3-17-2 15,0-2 1-15,-3-11 3 16,-6-7 5-16,0-6 1 15,-6-3 3-15,-6-2 1 0,-6-11 1 16,-3 6 0-16,0-1 0 16,4 6 2-16,2 2 1 15,3-2 1-15,3 8-5 16,6 2-1-16,6 3-2 16,9 0 3-16,9 3-2 15,8 2 1-15,7-13 4 16,6 0 3-16,-1-8 4 15,4-2 2-15,-3-6 1 16,-4 0 2-16,-5-5-5 16,-6 8-3-16,-6 2 1 15,-12 17 2 1,-9 4-4-16,-6 12-3 0,0 2-1 16,0-3-1-16,-3 13 0 15,0-5-3-15,3 8 2 16,0-5 1-16,9 3 0 15,3 4-5-15,6-7-1 16,6-8 5-16,-3-11 2 16,0 3 1-16,5-13-2 15,-2 2 1-15,0-4 1 16,-3-1-1-16,-6-6-1 16,0 4 3-16,-12-9 0 15,0 3 1-15,-9 1 0 16,-6-4-5-16,0 3-1 15,3 6 1-15,4 7 0 16,2 3-2-16,6 8 2 16,6 2-1-16,6 6-2 0,5 0 0 15,4-5 3-15,-3-1 0 16,15 6 3-16,-6-5-3 16,11-3-2-16,-5 0 4 15,3-8 1-15,-6 0 0 16,0-8 1-16,-4 0 4 15,-2-13 4-15,-6 5-4 16,-6-11 1-16,0 6-1 16,-9-5 1-16,0 4-4 15,0 7-3-15,0 1-3 16,-3 9-1-16,0 0-1 16,3 13 0-16,0-3 0 0,6 11 3 15,6 10-2-15,0-7 1 16,-3-3 2-16,12-3 2 15,-4-2-3-15,13-3 0 16,-3 2 3-16,3-10 1 16,-6 3-1-16,-4-6-2 15,-5 3 3-15,-6-8 0 16,-3 3-1-16,-12-3 1 16,0 0-2-16,-9-5-1 15,3 2 3-15,-8-7 2 16,2 4-7-16,-3-15 0 15,6 6 0-15,0-9 3 16,3 5-2-16,6 1 0 0,0 5-1 16,6 0-2-16,0 5-8 15,6-3-5-15,0 6-46 16,6 0-21-16,0 2-56 16</inkml:trace>
  <inkml:trace contextRef="#ctx0" brushRef="#br0" timeOffset="62561.5299">5136 3156 228 0,'-9'-5'88'0,"9"5"-69"0,9 5 6 0,-9-5-2 16,6 6 2-16,0-1 7 15,3 8-6-15,-3-2-3 16,3 7-13-16,0-2-2 0,3 11-1 16,0-6-3-16,3 8-3 15,-3-5 0-15,3 0 1 16,-4-3-10-16,4-5-4 16,-3-3-45-16,0-8-18 15,0-5-47 1</inkml:trace>
  <inkml:trace contextRef="#ctx0" brushRef="#br0" timeOffset="63057.5342">5392 3154 108 0,'0'-11'41'0,"0"11"-32"0,12-5 28 15,-9 5 13-15,3-5-4 16,0 2 0-16,0-2-2 16,3-1 0-16,-3 4-24 15,-3-1 6-15,0 1 4 0,0 2-3 16,0-6-1-16,-3 4-10 16,0 2-3-16,0 0-5 0,0 8-3 15,0-8-2 1,0 7-3-16,0 4 1 0,0 5-1 15,0-3 0 1,3 16 0-16,0-5 0 0,6 10 0 16,-3-4 0-16,6 4 0 15,-3-8-3-15,8-4 2 16,-2-4 1-16,9-10 0 16,-3-3 0-16,0-13 2 15,-3 0 1-15,0-13 1 16,-4 3 0-16,-5-14 2 15,0 6-1-15,-15-11 0 16,0 7-3-16,-20-9-2 16,2 7-6-16,-21-8-1 15,9 9-13-15,-5 7-2 0,5 3-37 16,0 7-16-16,10 6-65 16</inkml:trace>
  <inkml:trace contextRef="#ctx0" brushRef="#br0" timeOffset="63237.0599">5008 2741 276 0,'-35'-18'104'0,"35"18"-81"0,-6-8 20 15,6 8 3-15,0 0-18 0,0 0-3 16,3-3-11-16,0 0-4 15,3 1-5-15,3-6-30 0,0 2-13 16,-1 6-113 0</inkml:trace>
  <inkml:trace contextRef="#ctx0" brushRef="#br0" timeOffset="68240.4037">9872 15240 236 0,'-9'-3'90'0,"9"3"-70"0,0 3 19 15,0-3 5-15,0 0-16 16,6 0-4-16,6-5-3 15,9-6-1-15,12-2-11 16,14-3 1-16,13-5 1 0,8-6-2 16,13-2 0-16,5 0-8 15,3 3 0-15,-5-1 1 16,-7 6 1-16,-6 0-1 0,-8 5-2 16,-12 0 3-1,-10 0 0-15,-8 0-34 0,-12-2-14 16,-6-3-44-16,-9 0-19 15,0 5-6 1</inkml:trace>
  <inkml:trace contextRef="#ctx0" brushRef="#br0" timeOffset="68540.1002">10759 14732 232 0,'-12'-8'88'0,"12"8"-69"0,0-3 22 0,0 3 6 16,0 0-25-16,6 0-6 0,3 3-7 15,6 0 1-15,6-1-5 16,6 4-3-16,2 2 1 0,1 2-4 16,-3 6 0-16,0 8 3 15,-12 8 3-15,-12 10 0 16,-12 6 0-16,-15 2-1 15,-6 3 0-15,0 0-2 16,4-6-2-16,5-7-26 16,6-11-10-16,9-5-99 15</inkml:trace>
  <inkml:trace contextRef="#ctx0" brushRef="#br0" timeOffset="72905.5437">12215 14653 288 0,'-9'-29'107'0,"3"15"-83"0,-6-10 17 16,6 14 2-16,-6-3-12 15,-3-1-3-15,-3 4-10 16,-3-1-1-16,-2 3-10 16,-1 6 0-16,0 2 0 0,3 5-3 15,3 6-3-15,6 4-3 16,6 9 1-16,6 8-1 15,12 8 0-15,9 15 2 16,6 17 0-16,6 4-3 16,-3-15 2-16,-7-10 1 0,7 20 2 15,6 22-10 1,-9-17-4-16,-7-10-8 0,-5-10 0 16,-6-11 2-16,-3-11 1 15,-6-7 10-15,-3-11 6 16,-3-14-1-16,-6-2 1 15,0-13 1-15,-2 0 0 16,-1-8 0-16,3-3 0 16,3-3 0-16,3 1 0 15,3 2 2-15,3 0 1 16,6 1-4-16,6 1-1 16,3 1 3-16,3 3 1 15,2-1 2-15,4 3 2 16,3 0-1-16,0 6 0 15,0-1-3-15,-1 3-2 0,1 6 1 16,-3 2-1 0,0 2 0-16,-3 1 2 0,-1 2-3 15,1 3 0-15,-3 0 1 16,-3 3 2-16,0 2-3 16,-3 3 0-16,0 2 1 15,-3 4 2-15,-3-4-1 16,0-2 2-16,-3-3-2 15,-1-2-1-15,-2-6 1 16,0-5-1-16,0-11 2 16,3-4 3-16,-3-9 4 15,0-5 5-15,-3-3-6 16,-2-5-2-16,-4 2-1 0,0 1-1 16,0 2 0-16,0 6 0 15,3 5-7-15,0 5 0 16,3 0-1-16,3 3-1 15,3 2-23-15,6-2-11 16,6 0-33-16,6-3-15 16,2 0-35-1</inkml:trace>
  <inkml:trace contextRef="#ctx0" brushRef="#br0" timeOffset="73790.3119">12774 15012 192 0,'6'0'71'0,"-3"0"-55"0,6 0 17 15,-3 0 7-15,0 0-8 16,3 0-1-16,0 0-9 16,3 0-3-16,0 0-11 15,0 0-1-15,3 0 3 0,-1-2-6 16,4-3-2-16,0-3 1 15,0-6 0-15,-3-4 5 16,0-3 5-16,-6 0 2 16,-3 2 3-16,-6 3-8 15,-3 3-1-15,-6 5-5 16,-6 8-3-16,-6 8 0 16,-3 10-1-16,-3 9-3 0,4 2 2 15,2 3-1-15,6-1 0 16,6 1 2-16,9 0 0 15,9-6-3-15,9-2 2 16,11-5 1-16,4-9 0 16,6-10-3-16,6-5 2 15,2-8 1-15,1-11 0 16,-4-2 0-16,-5-6 2 16,-9 0 1-16,-9 3 1 15,-6 2 2-15,-9 4 1 16,-9 7-1-16,-9 5-1 15,-9 11-6-15,-3 11-1 0,-3 5 1 16,3 2 2-16,7 3-2 16,2 1 0-16,9-1-6 15,6-3 0-15,6 3-2 16,6-7 3-16,5-4 4 16,4-2 3-16,3-3-2 15,0-7-2-15,0-4 4 16,-3-1 3-16,-1-7 3 15,1-4 1-15,-3 2 2 16,-3 0 1-16,-6 0-1 16,0 0-1-16,0 3-5 15,-3 5-1-15,0 3-3 16,3 2-3-16,0 6-1 16,2 5 3-16,1 8 0 0,3 7 1 15,3 7 0-15,0 4 0 16,3 3 0-16,0 8 2 15,-1 8-8-15,1 5-1 16,0-2-5-16,-3-3 0 16,-3-6 4-16,-3-4 4 15,-3-9 5-15,-3-5 2 16,-6-8-4-16,-3-5 1 16,-3-8 2-16,0-5 1 15,0-9 3-15,3-7 3 16,3-8-4-16,3 2-1 15,0 1-2-15,9-9 1 16,6-10-2-16,-1 11-1 0,-2 5 1 16,12-3-1-16,-6 3-9 15,15-6-2-15,-7 6-67 16,7-3-30-16,-6 3-29 16</inkml:trace>
  <inkml:trace contextRef="#ctx0" brushRef="#br0" timeOffset="74722.8152">14399 14684 216 0,'-8'-8'82'0,"5"6"-64"0,-6 2 20 0,6 0 5 16,-3 2-11-16,-3 4-1 15,-3 2-18-15,0 0-8 16,-3 5-3-16,3 5-2 0,6 6 2 0,0 5-3 16,9 3 0-16,6 0-1 15,6-3 0-15,3-5 2 16,3-8 2-16,3-8-1 16,2-11 2-16,-2-10 0 15,-3-9 1-15,-9-4 4 16,-6-3 3-16,-12 0-6 15,-9 0-1-15,-6-3-2 16,-3 0-2-16,-5 3 1 16,2 3-1-16,3 7 0 15,3 3 0-15,6 6-3 16,6 7 0-16,9 8-3 16,9 3 1-16,6 3 1 0,9-3 2 15,6 0 1-15,5-3 1 16,7-2 0-16,6-3 0 15,2-8 2-15,4-8 1 16,-6-8-1-16,-4-10 1 16,-8-3 2-16,-9-3 2 15,-6 0 1-15,-10 6 0 16,-8 2-2-16,-11 3-1 16,-7 5-3-16,-6 6-2 15,-3 7 3-15,3 6 0 16,3 7-6-16,3 14 0 15,6 19-1-15,7 12 2 16,7 17-1-16,10 10 1 0,12 21-9 16,3 11-5-1,0 2-6-15,-4 9 1 0,1 2 10 16,-9-5 3-16,-6-11-8 16,-9-5-1-16,-3-14 3 15,-9-7 6-15,-3-19 5 16,-6-13 2-16,-3-16 14 15,-2-15 8-15,2-17 3 16,0-15 3-16,3-14-13 16,6-16-3-16,6-13-5 15,9-5 1-15,9 5-4 16,6 6-2-16,3 7 0 16,3 6-1-16,2 5-3 15,1 5 2-15,3 6-1 16,6 2 0-16,-1 3-18 0,4 2-9 15,0-2-104 1</inkml:trace>
  <inkml:trace contextRef="#ctx0" brushRef="#br0" timeOffset="75539.041">15909 14351 212 0,'-9'-8'82'0,"9"8"-64"0,-6 3 29 15,3-1 7-15,0 4-13 16,-3-1-3-16,-3 3-11 16,-3 5-5-16,0 3-12 15,-3 3 0-15,0 2 1 0,3 2-4 16,0 7-2-16,1 4-2 16,5 3 0-16,3 5-4 15,3-2-2-15,9 0 2 16,5-3 2-16,7-3 0 15,9-5-1-15,3-10-2 0,6-9 1 16,2-10-28-16,4-10-13 16,-3-9-42-16,-4-7-17 15,-2-6-15 1</inkml:trace>
  <inkml:trace contextRef="#ctx0" brushRef="#br0" timeOffset="76252.6406">16355 14385 252 0,'-18'-2'96'0,"9"2"-75"0,-9 2 23 0,10 4 7 16,-4-1-18-16,-3 3-4 15,-3 3-8-15,0 2-4 0,3 3-9 16,0 2-5-16,3 6 0 0,0 5-2 16,3 3-1-16,7 0-2 15,2 5 1-15,2-6 1 16,7-4 2-16,3-6-3 15,0-8-2-15,3-5-1 16,3-8 0-16,0-3 0 16,-3-4 0-16,0-7 5 15,-6-4 1-15,-4-3 0 16,-5-1 1-16,-5-1-2 16,-1-1 2-16,-3 5-2 15,0 6 2-15,0 5-4 16,3 8 0-16,0 5-4 15,3 6-1-15,3 2 3 0,6 3 1 16,3 5 2-16,3-5 2 16,6 0-3-16,5-3 0 15,4-2 1-15,3-6 0 16,3-5 0-16,2-8 2 16,-2-8 1-16,0-7 1 15,-6-9 6-15,-7 0 6 16,-2-2-4-16,-6-1 1 15,-6 3-6-15,-3 3-2 16,-3 6 0-16,-6 4-1 16,3 6-2-16,-3 5 1 15,0 8-7-15,3 8-1 16,3 8-1-16,6 8 2 0,3 5 2 16,3 5 3-16,3 3-2 15,6-3 0-15,0-7-1 16,3-6 0-16,-4 0 0 15,1-10 0-15,-3-6 2 16,-3-5 2-16,-6-8-1 16,-3-5 2-16,-6-8-2 15,-6-6 2-15,-3-4-4 16,-3-4 0-16,3-2 1 16,0 3 2-16,0 2-1 15,3 6-1-15,3 4-6 16,3 4-1-16,6 2-10 15,3 3-2-15,3 2-10 0,3 3-2 16,3 0-43-16,6 0-19 16,5 3-26-1</inkml:trace>
  <inkml:trace contextRef="#ctx0" brushRef="#br0" timeOffset="76639.622">17052 14295 204 0,'-12'6'77'0,"3"-4"-60"0,9 4 21 0,0-1 6 16,0 0-9-16,3 3-3 15,0 0-14-15,3 5-6 16,0 3-7-16,0 5-6 0,3 3 0 16,-1 5 3-16,1 0 1 0,0 1-1 15,0-1-2-15,0-6 1 16,0-7-1-16,0-8 4 15,0-5 2-15,-3-8 13 16,-6-9 5-16,0-7-6 16,-3-5 0-16,-3-3-13 15,-3-3-3-15,0 0-2 16,0 0 2-16,0 3-1 16,0 3-1-16,3 5-4 15,3 2 0-15,3 3-14 16,9 6-23-1,6-1 4-15,3 1-10 0,9-4 0 16,3 1-16-16,-7 2-5 16,-2 4-21-1</inkml:trace>
  <inkml:trace contextRef="#ctx0" brushRef="#br0" timeOffset="77455.7374">17367 14253 184 0,'3'8'71'0,"-3"-8"-55"0,9 8 28 0,-9-8 10 16,6 5-4-16,0-2 3 16,0 2-13-16,0 1-4 15,0 1-20-15,0 1-1 0,0 6 1 16,-3-1-6-16,3 8-3 16,0-2-4-16,5 10-3 15,-2-6 1-15,6 4-1 0,-3-3 0 16,9-6 0-16,-3-2 0 15,12-11 0-15,-7-2 0 16,13-16 0-16,-6 2 0 16,3-13 0-16,-7 3 2 15,1-5 1-15,-6 5-1 16,-6-6-2-16,-3 6 1 16,-9 0-1-16,0 2 0 15,-6 3 0-15,0 3 0 16,-6 5 0-16,3 0 0 15,-6 8 0-15,3 0-5 16,0 8 1-16,0 0 0 16,6 11 2-16,0-6 1 0,6 13 3 15,0-4-3-15,6 7 0 16,0-5-1-16,6 2-2 16,-3-5 3-16,9-2 2 15,-6-3-2-15,11-6 0 16,-2-2 3-16,9-13 1 15,-6-1-6-15,9-15 0 16,-7 3 3-16,10-14 2 16,-9 6-3-16,-3-6 1 15,-4 5 0-15,-5-4 0 16,-3 4 2-16,-6 3 1 16,-3 3-4-16,-3 5-1 15,0 3-2-15,-3 8 3 0,0 2 0 16,-3 11 1-16,0-3 0 15,3 14 0-15,0-3-3 16,6 13 2-16,-3-5-6 16,9 7 0-16,-3-4-2 15,6-3 3-15,-3-3 6 16,2-8 4-16,-2 0-3 16,-3-10-1-16,0 0 2 15,-6-14 1-15,0 3 1 16,-9-13 0-16,3 5-2 15,-6-10 1-15,0 4-4 16,3-12-2-16,0 8-1 16,9-11 0-16,-3 7 0 0,15-4 0 15,-3 5 3-15,15-3 0 16,-6 8 1-16,9-2 2 16,-7 5-32-16,4 0-12 15,-3 5-105 1</inkml:trace>
  <inkml:trace contextRef="#ctx0" brushRef="#br0" timeOffset="77665.1949">17364 13946 260 0,'-3'-5'96'0,"3"5"-75"0,12 5 6 0,-12-5-4 0,9 3-15 15,-3-1-2-15,12 1-28 16,-3 0-13-16,9-6-79 16,-4 3-36-16</inkml:trace>
  <inkml:trace contextRef="#ctx0" brushRef="#br0" timeOffset="78609.9203">18954 14015 260 0,'-9'-8'99'0,"6"3"-77"0,-6-1 22 0,3 4 5 15,-3 2-17-15,-3 0-4 16,-6 0-14-16,-3 5-4 15,0 6-6-15,4 5-3 0,2 5 0 0,6 8-4 16,3 3 0-16,6 2-1 16,6-5 3-16,3 0 0 15,6-2 3-15,2-6-3 16,1-8 0-16,3-5 1 16,0-8 2-16,-3-5-1 15,-3-3-1-15,-6-5 3 16,-6-9 2-16,-6-1-4 15,-6-7-1-15,-3-7 0 16,-3-2 2-16,-3-1-3 16,0 3-2-16,3 3 2 15,3 7 0-15,4 6-2 16,5 2 2-16,6 6 1 0,2 3 0 16,7 4-5-16,3 6-1 15,6 0 3-15,6 3 3 16,6 2-1-16,5-2-2 15,7-3 4-15,6-5 1 16,5-6 0-16,-2-7 1 16,-1-12-2-16,-5-9 2 15,-6-9-2-15,-7-5 2 16,-8-5-2-16,-12 8 2 16,-12 5-2-16,-9 5-1 15,-6 11-2-15,-9 8 1 0,-6 8-1 16,1 10-2-16,-1 19 0 15,3 21 0-15,6 18 0 16,9 9 0-16,9 15-8 16,9 11-3-16,12 13-16 15,0-2-8-15,3 2 10 16,-3 8 4-16,-1 0 12 16,-2-10 6-16,-3-3 7 15,-6-3 2-15,-3-2 2 16,-6-14 0-16,-6-8-2 15,-3-15-2-15,-6-14 7 16,-3-15 5-16,-2-17 14 16,-4-12 8-16,3-17-5 15,3-15 0-15,6-11-14 16,9-5-4-16,12-3-7 0,9 0-1 16,9 3-3-16,5-1-1 15,13 4-1-15,6 7-2 16,5 6 0-16,-2 4 3 15,-4 4-97-15,-8 5-43 16,-12 2 22 0</inkml:trace>
  <inkml:trace contextRef="#ctx0" brushRef="#br0" timeOffset="79072.0457">20484 13528 260 0,'-6'-13'99'0,"3"8"-77"0,-6-6 15 16,6 8 5-16,-3 1-10 15,-3-1-1-15,-3 3-11 16,-3 5-5-16,-3 6-8 16,-3 5-3-16,-5 8 0 0,2 7-5 0,0 9 1 15,3 2 0-15,6 9 0 16,9 2-3-16,9 5 2 15,9 0-1-15,12-2 0 16,12-9 2-16,17-7 2 16,7-16-1-16,5-11 2 15,1-16-2-15,2-15-1 16,-2-14-30-16,-10-10-15 16,-11-3-39-16,-12-11-15 15,-10-2-13 1</inkml:trace>
  <inkml:trace contextRef="#ctx0" brushRef="#br0" timeOffset="79455.0361">21481 13266 252 0,'41'-37'96'0,"-29"21"-75"0,3 3 36 16,-9 10 13-16,0 1-16 15,-3-1-6-15,-3 3-20 16,-3 3-7-16,-3 2-12 15,-9 6-4-15,-9 5-1 0,-8-1 0 16,-10 1 0-16,-6 3-2 16,-5-1-2-16,-7-4 1 15,-2-4-1-15,-7-5-3 16,13 1 0-16,5-1-1 0,10 3 3 16,5 3-9-16,9 2-1 15,6 5 1-15,9 6 4 16,6 8-2-16,6 5 1 15,9 0 1-15,6 3 4 16,3-3-1-16,0 0 1 16,3-3 4-16,-3 3 1 15,-1-5-1-15,1 0-2 16,-6-1 1-16,-3-2 1 16,-3-5-34-16,-6-3-16 15,-6-5-59-15,-6-2-27 16,-6-6 20-1</inkml:trace>
  <inkml:trace contextRef="#ctx0" brushRef="#br0" timeOffset="79631.0194">20927 13793 312 0,'12'-6'118'0,"0"9"-92"0,12-3 11 15,-9 0-3-15,8-3-15 16,10-2-3-16,6-5-9 15,8-9-5-15,13-2-1 16,0-6-26-16,-4-4-10 0,-8 7-73 16,-16 11-73-1,-20 7 52-15</inkml:trace>
  <inkml:trace contextRef="#ctx0" brushRef="#br0" timeOffset="80441.8716">16087 15669 224 0,'-3'-8'85'0,"6"8"-66"0,-3 2 23 15,0-2 8-15,0 6-15 16,0-1-3-16,0 0-14 16,0 3-6-16,3 3-7 15,3 2-2-15,0 8 1 0,0 6-5 16,0 4 1-16,0 4 2 16,0 2 1-16,0-3-30 0,-3-7-12 15,-3-4-99 1</inkml:trace>
  <inkml:trace contextRef="#ctx0" brushRef="#br0" timeOffset="80637.3693">16069 15462 296 0,'-12'-5'112'0,"6"5"-87"0,1 0 0 0,5 0-5 15,0 3-19-15,-3-1-4 16,3-2-2-16,6 6 1 16,2-1 2-16,7 3-50 0,3 5-22 15,3 3-39-15</inkml:trace>
  <inkml:trace contextRef="#ctx0" brushRef="#br0" timeOffset="81038.3117">16290 15661 224 0,'0'10'85'0,"0"-2"-66"0,0 3 25 16,3-3 7-16,-3 0-13 15,3 5-2-15,0 3-17 16,2 2-6-16,1 6-8 16,0 0-4-16,0 0 0 0,0-3-1 15,0-3 2-15,0-2-1 16,0-2-1-16,0-4-2 0,0-5-1 15,0-5-3-15,3-5-1 16,-3-3 4-16,0-8 1 16,0-5 2-16,-3-3 2 15,0-5-1-15,0-3 2 16,3 3-2-16,0 3 2 16,3 5-2-16,2 2-1 15,7 6-2-15,0 5 1 16,3 5 3-16,3 9 1 15,0 4-4-15,-4 9-1 16,1 5 3-16,0 7 1 16,-3 4 0-16,-3 2-2 15,0-3-21-15,0-5-9 0,0-5-111 16</inkml:trace>
  <inkml:trace contextRef="#ctx0" brushRef="#br0" timeOffset="82605.1282">17680 15192 252 0,'9'-15'96'0,"-9"9"-75"0,-3 1 28 0,3 2 6 16,-3 1-12-16,-3-1 0 16,-3 0-13-16,-3 1-6 15,-3-1-14-15,0 0-2 0,-3 3 2 16,-3 6-6-16,-2 2 0 16,-4 2-4-16,-6 11-1 15,0 11-1-15,-2 10 0 16,5 9 0-16,6 2 0 15,9 0 2-15,12 2 0 16,12 11 0-16,15 0 2 16,9-5-6-16,2-5 1 15,7-11 1-15,0-11 1 16,-1-7-10-16,-2-11-3 0,0-14-20 16,-4-7-5-1,-2-16-35-15,-3-6-13 0,0-4-22 16,-3-4-25-1,-1 1 57-15</inkml:trace>
  <inkml:trace contextRef="#ctx0" brushRef="#br0" timeOffset="83687.9513">17977 15486 232 0,'-12'-8'88'0,"3"11"-69"0,-8-1 28 16,8 1 8-16,-3 2-9 16,-6 1-2-16,0 2-12 15,-3 0-5-15,0 2-15 16,-2-2-5-16,2 5-1 0,6 1-5 15,3 4-1-15,6 6 0 16,9 5 0-16,9 8 0 16,9-3 0-16,6-2 0 0,5-11 0 15,1-2-3-15,0-14 2 16,-1-8-1-16,-5-7-2 16,-3-9 5-16,-3-2 1 15,-9 0 6-15,-6 0 5 16,-6 0-5-16,-6 0-2 15,-3 2-6-15,-3 0 0 16,-3 6 0-16,3 3 0 16,0 2-3-16,3 5 2 15,3 3-4-15,3 5-1 16,3 3 0-16,6 6 2 16,6-1 2-16,3 3 3 15,6 2-2-15,0 1 0 0,6-1 1 16,-1 1 2-16,4-6-1 15,0-5-1-15,3-11-2 16,-1-5 1-16,-2-8 3 16,-3-2 1-16,-6-6-1 15,-3 0 1-15,-9-2 4 16,-6-3 6-16,-3 2-5 16,-3 3 0-16,-3 1-4 15,-3 7-1-15,0 5-1 16,3 6-2-16,0 5-2 15,3 5 1-15,3 6-1 16,3 2 0-16,6 3 0 16,3 5 0-16,6-2 2 0,2-1 2 15,4 1-3 1,-3-4 0-16,-3-4 1 0,0-6 0 16,-3-2 0-16,-3-6 2 15,-1-2-1-15,-2-3 2 16,-3-2-2-16,-3-4 2 15,-3-4-2-15,-3-3-1 16,0-6 1-16,0 1-1 16,0 2-3-16,0 3 2 15,3 2-1-15,0 3 0 16,3 6 0-16,3 2 0 16,3 5 2-16,3 8 0 15,0 6-3-15,3 2 2 16,0 3-1-16,0 5 0 0,0 0 2 15,3 1 0-15,-1 1-3 16,1-1 2-16,0-4-10 16,0-2-3-16,0-5 5 15,0-6 4-15,0-5 4 16,-4-3 1-16,-2-5 0 16,0-2 0-16,-6-6 2 15,-3 0 1-15,-3 0-1 16,-3-2 1-16,0 2-4 15,-3-3 0-15,0 1 1 16,3-1 2-16,0 1-3 16,3 2-2-16,0 0 2 15,0 0 0-15,3 3 1 0,0 2 0 16,0 1-3-16,0 2 0 16,0 2 2-16,-3 4 2 15,0 2 0-15,0 0-1 16,0 0 1-16,0 5-1 15,0 0 0-15,0-2 2 16,0-3-3-16,0 0 0 16,0-3-4-16,3-5-1 15,0 0-11-15,-3 1-1 16,-3 1-26-16,0 4-12 16,-3 2-67-1,-3 5-48-15,0 0 71 16</inkml:trace>
  <inkml:trace contextRef="#ctx0" brushRef="#br0" timeOffset="85071.2597">18933 15356 252 0,'-6'-8'93'0,"6"6"-72"0,-3-9 14 15,3 11 2-15,0-5-4 16,-3 0 3-16,0-1-16 16,-6 1-6-16,0 2-9 15,-3 6-2-15,-3 2 1 0,-3 9-5 16,1 4 1-16,-1 6 0 0,3 5 0 16,0 0 0-16,9 0 0 15,3-2-3-15,3-3 2 16,3-1-1-16,3-4-2 15,6-3 3-15,3-6 2 16,0-4 0-16,2-6 2 16,1-6-2-16,0-4 2 15,-3-6 2-15,-3-8 4 16,-3 0 0-16,-3-2 2 16,-3-3-2-16,-3 0 0 15,-3 2-5-15,0 3-1 16,-3 3-3-16,0 5-1 0,0 6-1 15,3 4-2-15,3 6-2 16,0 11 1-16,3 7 3 16,3 6 1-16,3 3-2 15,3 2 2-15,3-3 3 16,6-2 1-16,2-5-1 16,4-6-2-16,6-3-2 15,3-10 1-15,2-13 3 16,-2-3 1-16,-3-5-4 15,-4-3 1-15,-5-2 4 16,-6-1 2-16,-3 1 0 16,-6 0-1-16,-3 2-3 15,0 3 1-15,-3 2-2 0,-3 3-1 16,3 3 1-16,-3 0-1 16,0 2 0-16,-3 1 2 15,0-1-3-15,-3 3 0 16,0 3 1-16,-3 2 2 15,0 8-6-15,0 9 1 16,0 7 1-16,0 11 1 16,0 5-2-16,3 2 0 15,0-2 4-15,4 0 1 16,2-5-5-16,2-5 0 16,4-9 1-16,3-5 1 15,6-5 3-15,3-10 1 16,3-12-1-16,0-7 1 15,-3-11-2-15,0-7 2 0,-4-6 4 16,-2-5 4-16,-6-6-9 16,-3-2 0-16,-6-3 0 15,-3 3 3-15,-3 2-2 16,-6 11 0-16,1 11-3 16,2 7-3-16,3 9-1 15,0 7 0-15,3 14 0 16,3 10 0-16,6 11 0 15,6 13 3-15,6 5-5 16,3 6 2-16,5 7-9 16,4 1-4-16,0 0 4 15,3-6 3-15,-1-8 1 16,4-7 3-16,3-12 6 0,6-12 2 16,-4-11 2-16,1-11 0 15,-6-5-2-15,-3-7 1 16,-10-4 2-16,-8 6 4 15,0 5-2-15,-9-5-2 16,-6-8-2-16,-6 8 0 16,-6 8-2-16,0 5 2 15,4 2-7-15,-10 9 1 16,-9 5 1-16,6 10 1 16,6 9-2-16,6 5 2 15,9-1-4-15,9-2 1 16,6-5 2-16,9-3 3 15,9-10 0-15,0-8-1 0,-1-9 1 16,1-7-1-16,-6-5 2 16,-3-4 1-16,-6-1 5 15,-6-1 5-15,-6 0-7 16,-3 3-3-16,-3 2-2 16,-3 6 1-16,0 3-3 15,0 4 0-15,0 6-4 16,0 8 1-16,3 5 2 15,6 6 1-15,3 5-2 16,6 2 0-16,6 1 2 16,5-4 2-16,10-4 0 15,0-8-1-15,-6-4-24 16,14-9-11-16,-8-1-121 16</inkml:trace>
  <inkml:trace contextRef="#ctx0" brushRef="#br0" timeOffset="85366.4745">20662 14803 196 0,'-3'-13'74'0,"3"13"-58"0,-3 0 23 0,3 0 4 0,0 0-6 15,0 0-2-15,0 6-2 16,0 1-1-16,3 4-17 16,3 2 4-16,0 3 4 0,0 5-8 15,3 3-3-15,0 3-7 16,-3 2-4-16,0-3-14 15,3-5-6-15,-3-2-65 16,6-22-105 0</inkml:trace>
  <inkml:trace contextRef="#ctx0" brushRef="#br0" timeOffset="85546.9913">20763 14684 304 0,'-15'-21'112'0,"13"19"-87"0,-1-4 31 0,3 6 6 16,-3 0-28-16,0-2-8 16,3-1-17-16,-3 3-6 15,3 0-2-15,0-3-8 0,3 3-3 16,6 0-58-16,2 0-27 16,7 3-56-1</inkml:trace>
  <inkml:trace contextRef="#ctx0" brushRef="#br0" timeOffset="85905.7074">20969 14777 316 0,'-24'8'118'0,"15"3"-92"0,-9 4 11 0,12-7-1 0,0 3-16 16,3 2-1-16,3 3-9 15,3 3-4-15,6-1-3 16,3 1-3-16,6-6 1 0,3-5-1 15,0-6 2-15,-1-4 1 16,-2-6 3-16,0-5-1 16,-3-3 2-16,-6-3-2 15,0 1 2-15,-6-4-4 16,0 4 0-16,0-1-1 16,0 4 1-16,0 1-7 0,3 4 1 15,6 4-1-15,0 4-1 16,2 4 1-16,4 6 3 15,6 6 0-15,3 4 3 16,0 6-3-16,2 2 0 16,-2 1-19-16,-3-1-9 15,-3-2-60-15,-3 0-25 16,-9-11-16 0</inkml:trace>
  <inkml:trace contextRef="#ctx0" brushRef="#br0" timeOffset="86971.9331">22097 14520 280 0,'6'-31'107'0,"0"23"-83"0,-6 0 2 16,0 5-6-16,-3 0 4 15,0 1 5-15,-3 2-9 16,-6 2-2-16,-3 4-10 16,-6 4-1-16,-3 4 3 0,1 1-8 15,-1 1-3-15,3 0 0 16,3 0 2-16,6 0 0 16,6-3-1-16,6 3-2 15,9-5 1-15,6 2 3 0,3-3 1 16,3 4 1-16,3-4 2 15,-1 1-3-15,1 2 0 16,3 0 1-16,3 3 2 16,0 3-5-16,2 4-3 15,4 9 1-15,-3 8 2 16,-4 5 0-16,-5-3 2 16,-3-2-4-16,-9-6-2 15,-6-5-3-15,-9-5-1 16,-6-5 4-16,3-9 1 15,-3-7-1-15,0-11 0 16,6-13-5-16,9-8 0 16,9-14-1-16,6-7 3 0,6-5 4 15,6-9 1-15,-7-2-2 16,4 0 2-16,-9 2 1 16,-6 6 2-16,-9 8 1 15,-9 10 1-15,-15 8 0 16,0 9 2-16,-9 7-3 15,-3 10-2-15,4 9 0 16,5 8-1-16,6 5-3 16,12 2 2-16,12 3-1 15,12 0 0-15,12 1 2 16,5-4 0-16,7-2 0 16,0-3 0-16,-4-2 0 15,-2-3 2-15,-6-6 1 0,-13-2 3 16,-2 0-3-16,0-5-2 15,0-8 4-15,-3-6 1 16,-3-2 2-16,-3-3 0 16,0-2-4-16,-3-1-1 15,0 4-1-15,0 4-2 16,-3 3-4-16,5 6-2 16,-2 4 3-16,0 4 3 15,3 4 1-15,0 6 2 16,0 5-2-16,0 1-1 15,-3-4 3-15,3 6 2 16,12 5-2-16,-3-7-2 16,-6-1 0-16,8-5-1 15,-5 0 2-15,0-8 1 0,3 0-1 16,0-11 1-16,-3 3 0 16,0-10 1-16,-3 2 0 15,-1-5 2-15,-2 2-3 16,0-5 0-16,-3 6-3 15,0-3-3-15,0 5-1 16,0 0 3-16,3 3-2 16,0 7 1-16,0 1-3 15,3 8-1-15,0-3-11 16,6 10-3-16,-4-2-6 16,10 8-1-16,-9-3-16 15,12 3-5-15,-9-3-8 16,3-2-3-16,-6-3-44 15</inkml:trace>
  <inkml:trace contextRef="#ctx0" brushRef="#br0" timeOffset="87182.3897">23538 14174 280 0,'-12'-13'104'0,"12"13"-81"0,-9-8-2 0,9 8-4 16,0 0-15-16,0 0-3 15,0 0-16-15,0 0-4 16,6 2 11-16,-3 1-26 0,0 0-10 0,6-1-38 16,-4 3-30-1,1-2 45-15</inkml:trace>
  <inkml:trace contextRef="#ctx0" brushRef="#br0" timeOffset="88071.0189">18358 16314 228 0,'-6'-5'85'0,"6"5"-66"0,-6 3 23 0,3-1 6 16,-3 4-10-16,-2 1-2 15,-4 4-14-15,-3 2-4 16,-3 6-10-16,0-3-3 0,0 10 1 16,3 1-1-16,3-1 2 15,6 3 0-15,12 0 3 16,9 6-1-16,12-6 0 0,12-8-1 16,11 0 2-16,19-16 1 15,14-5 3-15,12-5-5 16,4-11-3-16,8-2-3 15,-6-1 0-15,-12 1-2 16,-14 2-1-16,-16-3-6 16,-14 6-4-16,-15 0-19 15,-12 5-8-15,-10-3-50 16,-11 3-18-16,-5 3-32 16</inkml:trace>
  <inkml:trace contextRef="#ctx0" brushRef="#br0" timeOffset="88338.5997">19147 16312 248 0,'-9'-6'93'0,"9"9"-72"0,0 2 29 0,0-5 8 16,0 0-17-16,6 6-6 16,3-1-14-16,6-3-3 15,9 6-11-15,8-2-2 0,4 2-1 16,3 2 0-16,-3 6 0 15,-4 3-2-15,-8-1-2 16,-9 9 1-16,-9 7 1 16,-9 3 1-16,-9 3 1 15,-6 5-5-15,-9-6-1 16,1 4-6-16,2-9-2 16,3-5-26-16,9-10-9 0,3-1-213 31,9-20 112-31</inkml:trace>
  <inkml:trace contextRef="#ctx0" brushRef="#br0" timeOffset="88854.3562">19995 15618 304 0,'0'-10'112'0,"0"10"-87"0,0 0 22 0,0 0 3 15,0 0-12-15,0 0-2 16,0 2-12-16,0 4-4 16,0-1-12-16,0 3-3 0,3 3 1 0,0 2-5 15,3 5-1-15,3 6 0 16,3 3 0-16,3 4 0 15,0 4 0-15,3 2 0 16,0 0 0-16,0-3 0 16,-7-7 0-16,1-6-3 15,0 0 2-15,3 8-19 16,-3-10-9-16,-3-6-25 16,-3-5-9-16,-3 0-78 15,3-11-50 1,-6-10 87-16</inkml:trace>
  <inkml:trace contextRef="#ctx0" brushRef="#br0" timeOffset="89104.7021">20591 15737 332 0,'-3'-5'126'0,"3"5"-98"0,0 5 12 0,0-2 0 16,0 5-13-16,-3 5-1 16,0 6-9-16,-3 5 0 15,-3 5-10-15,-6 8-2 0,-3 0 1 16,-3 5-3-16,3 6 0 16,4-14-1-16,-7 24-2 0,-9 22 1 15,3-9 1-15,3-10-14 16,7-21-5-16,5-3-46 15,3-6-21-15,3 7-78 16</inkml:trace>
  <inkml:trace contextRef="#ctx0" brushRef="#br0" timeOffset="89820.9825">20740 16285 204 0,'-9'-8'77'0,"6"8"-60"0,0 0 37 15,0 0 14-15,0 0-14 16,0 0-4-16,0 0-14 16,0 3-3-16,3-3-18 15,0 0 2-15,3-3 1 0,3-2-8 16,3-3-1-16,3-3-3 16,5-5 1-16,7-5-4 15,6 5-2-15,3-2 0 16,-3 2-1-16,-4 8 0 15,-2 3 0-15,-3 5 2 16,-6 5 1-16,-9 14-1 16,-6 7-2-16,-9 6 1 15,-6 2-1-15,-3 6 0 0,0-3 0 16,-3-3 0-16,4-2 0 16,2 5 0-16,3-5 0 15,6-3-3-15,6-5 2 16,0-8 1-16,9 5 2 15,0-5-3-15,12-8-2 16,-4 2 2-16,10-7 0 16,9-3 1-16,-6-5 0 15,-4-3-5-15,-2-6 1 16,-3 7-25-16,-3-7-8 16,-3-2-38-16,3-5-18 15,3-5-52 1</inkml:trace>
  <inkml:trace contextRef="#ctx0" brushRef="#br0" timeOffset="90304.8004">21252 16224 312 0,'-3'-8'118'0,"3"8"-92"0,0 0 13 15,0 0 0-15,0 0-14 16,0 0-3-16,0 0-6 16,0 8-2-16,-3-2-8 15,0 7-4-15,0 0 1 0,-3 0-2 0,0 0 2 16,3 1-2-16,0-1-1 16,3-2 1-16,0-4-1 15,6 1-3-15,0-2 2 16,3-6-1-16,3 5-2 15,-1-5 3-15,4 0 2 16,3 0 0-16,0-5-1 16,3 5 1-16,3-3 1 15,2 3-3-15,1-3 0 16,3 3 1-16,0 3 2 16,-3 0-1-16,-4 5-1 15,-2 2 1-15,-6 3 1 16,-3 1-1-16,-3 4-1 0,-9-5 3 15,-6 6 0-15,-6-3-1 16,-6-3-2-16,-6 0-4 16,1-2 0-16,-1-3-9 15,3 2-2-15,3-7-23 16,3-3-8-16,3-3-80 16,6-2-61-1,3-13 69-15</inkml:trace>
  <inkml:trace contextRef="#ctx0" brushRef="#br0" timeOffset="90605.7842">21320 16126 300 0,'-21'-10'112'0,"12"7"-87"0,0 0 31 16,6 3 9-16,0-5-20 0,3 5-3 15,3-5-15-15,6 0-8 16,9-3-10-16,9-3 0 0,12 1 4 15,11-4-5-15,7-4-2 16,5-3 1-16,4-3 0 16,2-5-3-16,-2 2-1 15,-10 1-3-15,-5 2-1 16,-12 3 5-16,-13 5 2 16,-8 3-13-16,-9 5-8 15,-12 5-39-15,-12 6-15 16,-9 5-120-16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6413D78-CAF4-416B-BB69-B0B891068903}" type="datetimeFigureOut">
              <a:rPr lang="en-CA" smtClean="0"/>
              <a:t>19-05-27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72BD228-9EEA-4BFD-9ACF-960FAFE4E86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7040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Here, I</a:t>
            </a:r>
            <a:r>
              <a:rPr lang="en-US" baseline="0" dirty="0" smtClean="0"/>
              <a:t> think it would be good to introduce the case study and how this will run. So maybe just introduce CF a little bit, I can write more details if </a:t>
            </a:r>
            <a:r>
              <a:rPr lang="en-US" baseline="0" dirty="0" err="1" smtClean="0"/>
              <a:t>youd</a:t>
            </a:r>
            <a:r>
              <a:rPr lang="en-US" baseline="0" dirty="0" smtClean="0"/>
              <a:t> like.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946F-9200-894F-AF38-206F17659C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0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946F-9200-894F-AF38-206F17659C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3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Cftr</a:t>
            </a:r>
            <a:r>
              <a:rPr lang="en-US" baseline="0" dirty="0" smtClean="0"/>
              <a:t> mutant mice from different strains have differing disease </a:t>
            </a:r>
            <a:r>
              <a:rPr lang="en-US" baseline="0" dirty="0" err="1" smtClean="0"/>
              <a:t>severtiy</a:t>
            </a:r>
            <a:r>
              <a:rPr lang="en-US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Linkage studies revealed a single locus with </a:t>
            </a:r>
            <a:r>
              <a:rPr lang="en-US" baseline="0" dirty="0" err="1" smtClean="0"/>
              <a:t>semidominant</a:t>
            </a:r>
            <a:r>
              <a:rPr lang="en-US" baseline="0" dirty="0" smtClean="0"/>
              <a:t> effects that account for the differences in viability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They’ve also done knockouts of the modifier gene, where they had varying viability based on the level of modifier gene expression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9AD76-0038-A147-9D84-A8DFD44336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6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946F-9200-894F-AF38-206F17659C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03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Tx/>
              <a:buChar char="-"/>
            </a:pPr>
            <a:r>
              <a:rPr lang="en-US" dirty="0" err="1" smtClean="0"/>
              <a:t>Cftr</a:t>
            </a:r>
            <a:r>
              <a:rPr lang="en-US" baseline="0" dirty="0" smtClean="0"/>
              <a:t> mutant mice from different strains have differing disease </a:t>
            </a:r>
            <a:r>
              <a:rPr lang="en-US" baseline="0" dirty="0" err="1" smtClean="0"/>
              <a:t>severtiy</a:t>
            </a:r>
            <a:r>
              <a:rPr lang="en-US" baseline="0" dirty="0" smtClean="0"/>
              <a:t> 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Linkage studies revealed a single locus with </a:t>
            </a:r>
            <a:r>
              <a:rPr lang="en-US" baseline="0" dirty="0" err="1" smtClean="0"/>
              <a:t>semidominant</a:t>
            </a:r>
            <a:r>
              <a:rPr lang="en-US" baseline="0" dirty="0" smtClean="0"/>
              <a:t> effects that account for the differences in viability 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They’ve also done knockouts of the modifier gene, where they had varying viability based on the level of modifier gene expression</a:t>
            </a:r>
          </a:p>
          <a:p>
            <a:pPr marL="181240" indent="-18124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9AD76-0038-A147-9D84-A8DFD44336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1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AD91-3610-44EA-93DA-3B34B624F9D8}" type="datetime1">
              <a:rPr lang="en-CA" smtClean="0"/>
              <a:t>19-05-27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BIOL 202 W2019 | © TL Western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5EAB-91A8-4496-A473-FD0753325E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9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B1C3-A2C6-4558-9FF6-D289726B626F}" type="datetime1">
              <a:rPr lang="en-CA" smtClean="0"/>
              <a:t>19-05-27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BIOL 202 W2019 | © TL Western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5EAB-91A8-4496-A473-FD0753325E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726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39C2-E1AC-4BEA-A9D2-C8A44969D830}" type="datetime1">
              <a:rPr lang="en-CA" smtClean="0"/>
              <a:t>19-05-27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BIOL 202 W2019 | © TL Western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5EAB-91A8-4496-A473-FD0753325E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83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103F-F974-4159-B13E-6859D3612405}" type="datetime1">
              <a:rPr lang="en-CA" smtClean="0"/>
              <a:t>19-05-27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BIOL 202 W2019 | © TL Western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5EAB-91A8-4496-A473-FD0753325EC2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565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5EFF469-1DF1-415F-B862-4AC16652E651}" type="datetime1">
              <a:rPr lang="en-CA" altLang="en-US" smtClean="0"/>
              <a:t>19-05-27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2725" y="6453188"/>
            <a:ext cx="2895600" cy="404812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BIOL 202 W2019 | © TL Western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2450" y="6453188"/>
            <a:ext cx="514350" cy="360362"/>
          </a:xfrm>
        </p:spPr>
        <p:txBody>
          <a:bodyPr/>
          <a:lstStyle>
            <a:lvl1pPr>
              <a:defRPr/>
            </a:lvl1pPr>
          </a:lstStyle>
          <a:p>
            <a:fld id="{A32A163C-7521-4972-9217-E67F332DE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640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C48E2-153C-4558-9633-7DC2D7F21AA5}" type="datetime1">
              <a:rPr lang="en-CA" smtClean="0"/>
              <a:t>19-05-27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BIOL 202 W2019 | © TL Western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5EAB-91A8-4496-A473-FD0753325E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723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3245-64B1-4764-9C85-51292B93167C}" type="datetime1">
              <a:rPr lang="en-CA" smtClean="0"/>
              <a:t>19-05-27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BIOL 202 W2019 | © TL Western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5EAB-91A8-4496-A473-FD0753325E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96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FDAE-6034-4B40-8327-70FCF04F2772}" type="datetime1">
              <a:rPr lang="en-CA" smtClean="0"/>
              <a:t>19-05-27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BIOL 202 W2019 | © TL Western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5EAB-91A8-4496-A473-FD0753325E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516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D731-6C65-4010-A0F0-C8CB86CDB129}" type="datetime1">
              <a:rPr lang="en-CA" smtClean="0"/>
              <a:t>19-05-27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BIOL 202 W2019 | © TL Western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5EAB-91A8-4496-A473-FD0753325E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040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A134A-B174-4F9F-BC0B-D5B56529532A}" type="datetime1">
              <a:rPr lang="en-CA" smtClean="0"/>
              <a:t>19-05-27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BIOL 202 W2019 | © TL Western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5EAB-91A8-4496-A473-FD0753325E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465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1A87-4651-49AB-AE6E-6FB291A3FEB3}" type="datetime1">
              <a:rPr lang="en-CA" smtClean="0"/>
              <a:t>19-05-27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BIOL 202 W2019 | © TL Western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5EAB-91A8-4496-A473-FD0753325E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638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075D-B72B-4763-AC18-2BAFCEAA583B}" type="datetime1">
              <a:rPr lang="en-CA" smtClean="0"/>
              <a:t>19-05-27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BIOL 202 W2019 | © TL Western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5EAB-91A8-4496-A473-FD0753325E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08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3F23-9D0E-4044-A360-15A61E2502D3}" type="datetime1">
              <a:rPr lang="en-CA" smtClean="0"/>
              <a:t>19-05-27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BIOL 202 W2019 | © TL Western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5EAB-91A8-4496-A473-FD0753325E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35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A103F-F974-4159-B13E-6859D3612405}" type="datetime1">
              <a:rPr lang="en-CA" smtClean="0"/>
              <a:t>19-05-27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8796" y="6356351"/>
            <a:ext cx="2416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 dirty="0" smtClean="0"/>
              <a:t>BIOL 202 W2019 | © TL Western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1"/>
            <a:ext cx="372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79D5EAB-91A8-4496-A473-FD0753325EC2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526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3.jpeg"/><Relationship Id="rId5" Type="http://schemas.openxmlformats.org/officeDocument/2006/relationships/customXml" Target="../ink/ink4.xml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104546/" TargetMode="External"/><Relationship Id="rId4" Type="http://schemas.openxmlformats.org/officeDocument/2006/relationships/image" Target="../media/image2.jpeg"/><Relationship Id="rId5" Type="http://schemas.openxmlformats.org/officeDocument/2006/relationships/customXml" Target="../ink/ink5.xml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5" Type="http://schemas.openxmlformats.org/officeDocument/2006/relationships/customXml" Target="../ink/ink8.xml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customXml" Target="../ink/ink9.xml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customXml" Target="../ink/ink10.xml"/><Relationship Id="rId5" Type="http://schemas.openxmlformats.org/officeDocument/2006/relationships/image" Target="../media/image90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customXml" Target="../ink/ink1.xml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ustomXml" Target="../ink/ink2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hyperlink" Target="http://65redroses.com/" TargetMode="External"/><Relationship Id="rId7" Type="http://schemas.openxmlformats.org/officeDocument/2006/relationships/image" Target="../media/image11.tiff"/><Relationship Id="rId8" Type="http://schemas.openxmlformats.org/officeDocument/2006/relationships/customXml" Target="../ink/ink3.xml"/><Relationship Id="rId9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7" name="TextBox 6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93762" y="1136952"/>
            <a:ext cx="6156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CASE STUDY LECTURE SLIDES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82914" y="2462590"/>
            <a:ext cx="6778172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How to use these slides:</a:t>
            </a:r>
          </a:p>
          <a:p>
            <a:endParaRPr lang="en-US" sz="1000" b="1" dirty="0" smtClean="0"/>
          </a:p>
          <a:p>
            <a:pPr marL="571500" indent="-571500">
              <a:buFont typeface="Arial"/>
              <a:buChar char="•"/>
            </a:pPr>
            <a:r>
              <a:rPr lang="en-US" sz="1600" b="1" dirty="0" smtClean="0"/>
              <a:t>These slides are intended to complement the material presented in Modules 1-6 of the case study.</a:t>
            </a:r>
          </a:p>
          <a:p>
            <a:pPr marL="571500" indent="-571500">
              <a:buFont typeface="Arial"/>
              <a:buChar char="•"/>
            </a:pPr>
            <a:r>
              <a:rPr lang="en-US" sz="1600" b="1" dirty="0" smtClean="0"/>
              <a:t>You can include as many or as few of these slides into your lectures depending on the level of detail into which you wish to explore CF with your students. </a:t>
            </a:r>
          </a:p>
          <a:p>
            <a:pPr marL="571500" indent="-571500">
              <a:buFont typeface="Arial"/>
              <a:buChar char="•"/>
            </a:pPr>
            <a:r>
              <a:rPr lang="en-US" sz="1600" b="1" dirty="0" smtClean="0"/>
              <a:t>Feel free to modify the slides so that they fit with your lecture or course content.</a:t>
            </a:r>
          </a:p>
          <a:p>
            <a:pPr marL="571500" indent="-571500">
              <a:buFont typeface="Arial"/>
              <a:buChar char="•"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535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1" y="1224532"/>
            <a:ext cx="3361550" cy="4375119"/>
          </a:xfrm>
          <a:prstGeom prst="rect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6" y="115888"/>
            <a:ext cx="6776508" cy="945319"/>
          </a:xfrm>
          <a:noFill/>
        </p:spPr>
        <p:txBody>
          <a:bodyPr>
            <a:normAutofit/>
          </a:bodyPr>
          <a:lstStyle/>
          <a:p>
            <a:r>
              <a:rPr lang="en-US" altLang="en-US" sz="2800" dirty="0" smtClean="0">
                <a:solidFill>
                  <a:srgbClr val="0000FF"/>
                </a:solidFill>
              </a:rPr>
              <a:t>An important application for mapping:</a:t>
            </a:r>
            <a:br>
              <a:rPr lang="en-US" altLang="en-US" sz="2800" dirty="0" smtClean="0">
                <a:solidFill>
                  <a:srgbClr val="0000FF"/>
                </a:solidFill>
              </a:rPr>
            </a:br>
            <a:r>
              <a:rPr lang="en-US" altLang="en-US" sz="2800" dirty="0" smtClean="0">
                <a:solidFill>
                  <a:srgbClr val="0000FF"/>
                </a:solidFill>
              </a:rPr>
              <a:t>Finding the genes underlying genetic diseases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190" y="905446"/>
            <a:ext cx="3800260" cy="22602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486" y="5644101"/>
            <a:ext cx="429378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900" dirty="0" smtClean="0">
                <a:solidFill>
                  <a:srgbClr val="1C1D1E"/>
                </a:solidFill>
                <a:latin typeface="Open Sans"/>
              </a:rPr>
              <a:t>2018 - </a:t>
            </a:r>
            <a:r>
              <a:rPr lang="en-CA" sz="900" dirty="0" err="1" smtClean="0">
                <a:solidFill>
                  <a:srgbClr val="1C1D1E"/>
                </a:solidFill>
                <a:latin typeface="Open Sans"/>
              </a:rPr>
              <a:t>Encylopedia</a:t>
            </a:r>
            <a:r>
              <a:rPr lang="en-CA" sz="900" dirty="0" smtClean="0">
                <a:solidFill>
                  <a:srgbClr val="1C1D1E"/>
                </a:solidFill>
                <a:latin typeface="Open Sans"/>
              </a:rPr>
              <a:t> of Life Sciences – Wiley</a:t>
            </a:r>
          </a:p>
          <a:p>
            <a:r>
              <a:rPr lang="en-CA" sz="800" dirty="0">
                <a:solidFill>
                  <a:srgbClr val="1C1D1E"/>
                </a:solidFill>
                <a:latin typeface="Open Sans"/>
              </a:rPr>
              <a:t>https://onlinelibrary.wiley.com/doi/full/10.1002/9780470015902.a0005376.pub2</a:t>
            </a:r>
            <a:endParaRPr lang="en-CA" sz="800" i="0" dirty="0">
              <a:solidFill>
                <a:srgbClr val="1C1D1E"/>
              </a:solidFill>
              <a:effectLst/>
              <a:latin typeface="Open Sans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 t="6941" r="7588" b="19828"/>
          <a:stretch/>
        </p:blipFill>
        <p:spPr bwMode="auto">
          <a:xfrm>
            <a:off x="3958781" y="3165712"/>
            <a:ext cx="5109037" cy="333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032595" y="6545257"/>
            <a:ext cx="4319588" cy="17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1pPr>
            <a:lvl2pPr marL="431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2pPr>
            <a:lvl3pPr marL="6477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3pPr>
            <a:lvl4pPr marL="863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4pPr>
            <a:lvl5pPr marL="10795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9pPr>
          </a:lstStyle>
          <a:p>
            <a:r>
              <a:rPr lang="en-GB" altLang="en-US" sz="1000" dirty="0" err="1" smtClean="0">
                <a:latin typeface="Arial" panose="020B0604020202020204" pitchFamily="34" charset="0"/>
              </a:rPr>
              <a:t>Tsui</a:t>
            </a:r>
            <a:r>
              <a:rPr lang="en-GB" altLang="en-US" sz="1000" dirty="0" smtClean="0">
                <a:latin typeface="Arial" panose="020B0604020202020204" pitchFamily="34" charset="0"/>
              </a:rPr>
              <a:t> et al. CSHL </a:t>
            </a:r>
            <a:r>
              <a:rPr lang="en-GB" altLang="en-US" sz="1000" dirty="0" err="1" smtClean="0">
                <a:latin typeface="Arial" panose="020B0604020202020204" pitchFamily="34" charset="0"/>
              </a:rPr>
              <a:t>Perspect</a:t>
            </a:r>
            <a:r>
              <a:rPr lang="en-GB" altLang="en-US" sz="1000" dirty="0" smtClean="0">
                <a:latin typeface="Arial" panose="020B0604020202020204" pitchFamily="34" charset="0"/>
              </a:rPr>
              <a:t> </a:t>
            </a:r>
            <a:r>
              <a:rPr lang="en-GB" altLang="en-US" sz="1000" dirty="0">
                <a:latin typeface="Arial" panose="020B0604020202020204" pitchFamily="34" charset="0"/>
              </a:rPr>
              <a:t>Med 2013;3:a009472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1282460" y="2319770"/>
              <a:ext cx="7615800" cy="4333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2460" y="2319770"/>
                <a:ext cx="7615800" cy="433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13" name="TextBox 12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26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476" y="220594"/>
            <a:ext cx="7886700" cy="690631"/>
          </a:xfrm>
        </p:spPr>
        <p:txBody>
          <a:bodyPr>
            <a:normAutofit/>
          </a:bodyPr>
          <a:lstStyle/>
          <a:p>
            <a:r>
              <a:rPr lang="en-CA" sz="3600" dirty="0" smtClean="0">
                <a:solidFill>
                  <a:srgbClr val="0000FF"/>
                </a:solidFill>
              </a:rPr>
              <a:t>Cystic fibrosis &amp; genetic modifiers </a:t>
            </a:r>
            <a:endParaRPr lang="en-CA" sz="3600" dirty="0">
              <a:solidFill>
                <a:srgbClr val="0000FF"/>
              </a:solidFill>
            </a:endParaRPr>
          </a:p>
        </p:txBody>
      </p:sp>
      <p:pic>
        <p:nvPicPr>
          <p:cNvPr id="7" name="Picture 2" descr="https://www.dovepress.com/cr_data/article_fulltext/s18000/18675/img/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90" y="911225"/>
            <a:ext cx="4383709" cy="39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45991" y="4774700"/>
            <a:ext cx="28632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smtClean="0">
                <a:solidFill>
                  <a:srgbClr val="642A8F"/>
                </a:solidFill>
                <a:latin typeface="arial" panose="020B0604020202020204" pitchFamily="34" charset="0"/>
                <a:hlinkClick r:id="rId3"/>
              </a:rPr>
              <a:t>Gallati, Appl </a:t>
            </a:r>
            <a:r>
              <a:rPr lang="it-IT" sz="1100" dirty="0">
                <a:solidFill>
                  <a:srgbClr val="642A8F"/>
                </a:solidFill>
                <a:latin typeface="arial" panose="020B0604020202020204" pitchFamily="34" charset="0"/>
                <a:hlinkClick r:id="rId3"/>
              </a:rPr>
              <a:t>Clin Genet</a:t>
            </a:r>
            <a:r>
              <a:rPr lang="it-IT" sz="1100" dirty="0">
                <a:solidFill>
                  <a:srgbClr val="000000"/>
                </a:solidFill>
                <a:latin typeface="arial" panose="020B0604020202020204" pitchFamily="34" charset="0"/>
              </a:rPr>
              <a:t>. 2014; 7: 133–146.</a:t>
            </a:r>
            <a:endParaRPr lang="en-CA" sz="1100" dirty="0"/>
          </a:p>
        </p:txBody>
      </p:sp>
      <p:pic>
        <p:nvPicPr>
          <p:cNvPr id="9" name="Picture 8" descr="D:\kuloth\2014\Nov\11-11-2014\nrg_aop\slides_img\nrg3849-f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40"/>
          <a:stretch/>
        </p:blipFill>
        <p:spPr bwMode="auto">
          <a:xfrm>
            <a:off x="507997" y="954430"/>
            <a:ext cx="3423479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2831" y="5856490"/>
            <a:ext cx="38365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>
                <a:solidFill>
                  <a:srgbClr val="222222"/>
                </a:solidFill>
                <a:latin typeface="Source Sans Pro"/>
              </a:rPr>
              <a:t>Cutting</a:t>
            </a:r>
            <a:r>
              <a:rPr lang="en-CA" sz="1200" i="1" dirty="0" smtClean="0">
                <a:solidFill>
                  <a:srgbClr val="222222"/>
                </a:solidFill>
                <a:latin typeface="Source Sans Pro"/>
              </a:rPr>
              <a:t> Nature Rev </a:t>
            </a:r>
            <a:r>
              <a:rPr lang="en-CA" sz="1200" i="1" dirty="0">
                <a:solidFill>
                  <a:srgbClr val="222222"/>
                </a:solidFill>
                <a:latin typeface="Source Sans Pro"/>
              </a:rPr>
              <a:t>Genetics</a:t>
            </a:r>
            <a:r>
              <a:rPr lang="en-CA" sz="1200" dirty="0">
                <a:solidFill>
                  <a:srgbClr val="222222"/>
                </a:solidFill>
                <a:latin typeface="Source Sans Pro"/>
              </a:rPr>
              <a:t> </a:t>
            </a:r>
            <a:r>
              <a:rPr lang="en-CA" sz="1200" b="1" dirty="0" smtClean="0">
                <a:solidFill>
                  <a:srgbClr val="222222"/>
                </a:solidFill>
                <a:latin typeface="Source Sans Pro"/>
              </a:rPr>
              <a:t>16</a:t>
            </a:r>
            <a:r>
              <a:rPr lang="en-CA" sz="1200" dirty="0">
                <a:solidFill>
                  <a:srgbClr val="222222"/>
                </a:solidFill>
                <a:latin typeface="Source Sans Pro"/>
              </a:rPr>
              <a:t>, pages45–56 (2015)</a:t>
            </a:r>
            <a:r>
              <a:rPr lang="en-CA" sz="1200" dirty="0">
                <a:solidFill>
                  <a:srgbClr val="DADADA"/>
                </a:solidFill>
                <a:latin typeface="Source Sans Pro"/>
              </a:rPr>
              <a:t> </a:t>
            </a:r>
            <a:endParaRPr lang="en-CA" sz="1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2403100" y="561500"/>
              <a:ext cx="6279840" cy="6121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03100" y="561500"/>
                <a:ext cx="6279840" cy="612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15" name="TextBox 14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4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476" y="220594"/>
            <a:ext cx="7886700" cy="690631"/>
          </a:xfrm>
        </p:spPr>
        <p:txBody>
          <a:bodyPr>
            <a:normAutofit/>
          </a:bodyPr>
          <a:lstStyle/>
          <a:p>
            <a:r>
              <a:rPr lang="en-CA" sz="3600" dirty="0" smtClean="0">
                <a:solidFill>
                  <a:srgbClr val="0000FF"/>
                </a:solidFill>
              </a:rPr>
              <a:t>Cystic fibrosis &amp; genetic modifiers </a:t>
            </a:r>
            <a:endParaRPr lang="en-CA" sz="3600" dirty="0">
              <a:solidFill>
                <a:srgbClr val="0000FF"/>
              </a:solidFill>
            </a:endParaRPr>
          </a:p>
        </p:txBody>
      </p:sp>
      <p:pic>
        <p:nvPicPr>
          <p:cNvPr id="4" name="Picture 3" descr="D:\kuloth\2014\Nov\11-11-2014\nrg_aop\slides_img\nrg3849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6"/>
          <a:stretch/>
        </p:blipFill>
        <p:spPr bwMode="auto">
          <a:xfrm>
            <a:off x="584476" y="954430"/>
            <a:ext cx="7163628" cy="551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7492" y="6444477"/>
            <a:ext cx="38365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>
                <a:solidFill>
                  <a:srgbClr val="222222"/>
                </a:solidFill>
                <a:latin typeface="Source Sans Pro"/>
              </a:rPr>
              <a:t>Cutting</a:t>
            </a:r>
            <a:r>
              <a:rPr lang="en-CA" sz="1200" i="1" dirty="0" smtClean="0">
                <a:solidFill>
                  <a:srgbClr val="222222"/>
                </a:solidFill>
                <a:latin typeface="Source Sans Pro"/>
              </a:rPr>
              <a:t> Nature Rev </a:t>
            </a:r>
            <a:r>
              <a:rPr lang="en-CA" sz="1200" i="1" dirty="0">
                <a:solidFill>
                  <a:srgbClr val="222222"/>
                </a:solidFill>
                <a:latin typeface="Source Sans Pro"/>
              </a:rPr>
              <a:t>Genetics</a:t>
            </a:r>
            <a:r>
              <a:rPr lang="en-CA" sz="1200" dirty="0">
                <a:solidFill>
                  <a:srgbClr val="222222"/>
                </a:solidFill>
                <a:latin typeface="Source Sans Pro"/>
              </a:rPr>
              <a:t> </a:t>
            </a:r>
            <a:r>
              <a:rPr lang="en-CA" sz="1200" b="1" dirty="0" smtClean="0">
                <a:solidFill>
                  <a:srgbClr val="222222"/>
                </a:solidFill>
                <a:latin typeface="Source Sans Pro"/>
              </a:rPr>
              <a:t>16</a:t>
            </a:r>
            <a:r>
              <a:rPr lang="en-CA" sz="1200" dirty="0">
                <a:solidFill>
                  <a:srgbClr val="222222"/>
                </a:solidFill>
                <a:latin typeface="Source Sans Pro"/>
              </a:rPr>
              <a:t>, pages45–56 (2015)</a:t>
            </a:r>
            <a:r>
              <a:rPr lang="en-CA" sz="1200" dirty="0">
                <a:solidFill>
                  <a:srgbClr val="DADADA"/>
                </a:solidFill>
                <a:latin typeface="Source Sans Pro"/>
              </a:rPr>
              <a:t> </a:t>
            </a:r>
            <a:endParaRPr lang="en-CA" sz="1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087520" y="1052640"/>
              <a:ext cx="600120" cy="2696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76720" y="1041840"/>
                <a:ext cx="621360" cy="29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9" name="TextBox 8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40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476" y="220594"/>
            <a:ext cx="7886700" cy="690631"/>
          </a:xfrm>
        </p:spPr>
        <p:txBody>
          <a:bodyPr>
            <a:normAutofit/>
          </a:bodyPr>
          <a:lstStyle/>
          <a:p>
            <a:r>
              <a:rPr lang="en-CA" sz="3600" dirty="0" smtClean="0">
                <a:solidFill>
                  <a:srgbClr val="0000FF"/>
                </a:solidFill>
              </a:rPr>
              <a:t>Cystic fibrosis &amp; genetic modifiers </a:t>
            </a:r>
            <a:endParaRPr lang="en-CA" sz="3600" dirty="0">
              <a:solidFill>
                <a:srgbClr val="0000FF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0"/>
          <a:stretch/>
        </p:blipFill>
        <p:spPr bwMode="auto">
          <a:xfrm>
            <a:off x="813903" y="861391"/>
            <a:ext cx="6580810" cy="591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148400" y="337530"/>
              <a:ext cx="7985520" cy="6050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8400" y="337530"/>
                <a:ext cx="7985520" cy="605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9" name="TextBox 8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1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01613"/>
            <a:ext cx="8507413" cy="706437"/>
          </a:xfrm>
        </p:spPr>
        <p:txBody>
          <a:bodyPr/>
          <a:lstStyle/>
          <a:p>
            <a:r>
              <a:rPr lang="en-US" altLang="en-US" sz="3200" dirty="0">
                <a:solidFill>
                  <a:srgbClr val="0000FF"/>
                </a:solidFill>
              </a:rPr>
              <a:t>Population </a:t>
            </a:r>
            <a:r>
              <a:rPr lang="en-US" altLang="en-US" sz="3200" dirty="0" smtClean="0">
                <a:solidFill>
                  <a:srgbClr val="0000FF"/>
                </a:solidFill>
              </a:rPr>
              <a:t>Genetics </a:t>
            </a:r>
            <a:r>
              <a:rPr lang="en-US" altLang="en-US" sz="3200" dirty="0">
                <a:solidFill>
                  <a:srgbClr val="0000FF"/>
                </a:solidFill>
              </a:rPr>
              <a:t>&amp; </a:t>
            </a:r>
            <a:r>
              <a:rPr lang="en-US" altLang="en-US" sz="3200" dirty="0" smtClean="0">
                <a:solidFill>
                  <a:srgbClr val="0000FF"/>
                </a:solidFill>
              </a:rPr>
              <a:t>Cystic Fibrosis in Quebec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595" y="1115852"/>
            <a:ext cx="5202005" cy="48761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3" y="831712"/>
            <a:ext cx="3596930" cy="4720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296" y="6288498"/>
            <a:ext cx="5287077" cy="254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0260" y="746520"/>
            <a:ext cx="220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Saguenay-Lac-St-Jean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7676" y="746520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>
                <a:solidFill>
                  <a:srgbClr val="FF0000"/>
                </a:solidFill>
              </a:rPr>
              <a:t>Sherbrooke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069" y="3432555"/>
            <a:ext cx="246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Montreal - Francophone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86165" y="3478721"/>
            <a:ext cx="259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Montreal – Anglophone/ Multiethnic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33" y="5781616"/>
            <a:ext cx="3544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Frequency of CF in Canada ~1/3600</a:t>
            </a:r>
          </a:p>
          <a:p>
            <a:r>
              <a:rPr lang="en-CA" dirty="0" smtClean="0"/>
              <a:t>Frequency of CF in Quebec ~1/2500</a:t>
            </a:r>
          </a:p>
          <a:p>
            <a:r>
              <a:rPr lang="en-CA" dirty="0" smtClean="0"/>
              <a:t>Frequency of CF in SLSJ ~1/900 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3785297" y="831712"/>
            <a:ext cx="2597834" cy="26712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/>
          <p:cNvSpPr/>
          <p:nvPr/>
        </p:nvSpPr>
        <p:spPr>
          <a:xfrm>
            <a:off x="6409448" y="825950"/>
            <a:ext cx="2597834" cy="26712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3783748" y="3527526"/>
            <a:ext cx="2597834" cy="26712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/>
          <p:cNvSpPr/>
          <p:nvPr/>
        </p:nvSpPr>
        <p:spPr>
          <a:xfrm>
            <a:off x="6414302" y="3534158"/>
            <a:ext cx="2597834" cy="26712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317600" y="201960"/>
              <a:ext cx="7807680" cy="5218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7160" y="193320"/>
                <a:ext cx="7824600" cy="523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20" name="TextBox 19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00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6" grpId="0" build="p"/>
      <p:bldP spid="7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01613"/>
            <a:ext cx="8507413" cy="706437"/>
          </a:xfrm>
        </p:spPr>
        <p:txBody>
          <a:bodyPr/>
          <a:lstStyle/>
          <a:p>
            <a:r>
              <a:rPr lang="en-US" altLang="en-US" sz="3200" dirty="0">
                <a:solidFill>
                  <a:srgbClr val="0000FF"/>
                </a:solidFill>
              </a:rPr>
              <a:t>Population genetics &amp; genetic counselling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1" t="35491" r="6377" b="26119"/>
          <a:stretch/>
        </p:blipFill>
        <p:spPr>
          <a:xfrm>
            <a:off x="287995" y="1108765"/>
            <a:ext cx="8543268" cy="3455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678" y="6083856"/>
            <a:ext cx="256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 real Quebec pedigree…</a:t>
            </a:r>
            <a:endParaRPr lang="en-C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912385" y="513780"/>
              <a:ext cx="7836480" cy="5671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2385" y="513780"/>
                <a:ext cx="7836480" cy="567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11" name="TextBox 10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56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01613"/>
            <a:ext cx="8507413" cy="706437"/>
          </a:xfrm>
        </p:spPr>
        <p:txBody>
          <a:bodyPr/>
          <a:lstStyle/>
          <a:p>
            <a:r>
              <a:rPr lang="en-US" altLang="en-US" sz="3200" dirty="0">
                <a:solidFill>
                  <a:srgbClr val="0000FF"/>
                </a:solidFill>
              </a:rPr>
              <a:t>Population genetics &amp; genetic counselling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1" t="35491" r="6377" b="26119"/>
          <a:stretch/>
        </p:blipFill>
        <p:spPr>
          <a:xfrm>
            <a:off x="287995" y="1108765"/>
            <a:ext cx="8543268" cy="3455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678" y="6083856"/>
            <a:ext cx="256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 real Quebec pedigree…</a:t>
            </a:r>
            <a:endParaRPr lang="en-C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99800" y="460080"/>
              <a:ext cx="8892360" cy="6035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160" y="451080"/>
                <a:ext cx="8912880" cy="605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11" name="TextBox 10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25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 Case for CF: From Genotype to Phenotype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396" y="1853803"/>
            <a:ext cx="3340596" cy="3729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8147" y="5723751"/>
            <a:ext cx="21088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Genome </a:t>
            </a:r>
            <a:r>
              <a:rPr lang="en-US" sz="1350"/>
              <a:t>Research Limited.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4749" y="2437202"/>
            <a:ext cx="4543808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350" dirty="0"/>
              <a:t>Cystic Fibrosis caused by a mutation in the</a:t>
            </a:r>
            <a:br>
              <a:rPr lang="en-US" sz="1350" dirty="0"/>
            </a:br>
            <a:r>
              <a:rPr lang="en-US" sz="1350" dirty="0"/>
              <a:t>cystic fibrosis transmembrane receptor (CFTR)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/>
              <a:t>CFTR transports chloride ions across membranes to control</a:t>
            </a:r>
            <a:br>
              <a:rPr lang="en-US" sz="1350" dirty="0"/>
            </a:br>
            <a:r>
              <a:rPr lang="en-US" sz="1350" dirty="0"/>
              <a:t>transport of liquids and salts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/>
              <a:t>All mutations cause dysregulation in this chloride transport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/>
              <a:t>Phenotypes may vary based on the mutation, with varying</a:t>
            </a:r>
            <a:br>
              <a:rPr lang="en-US" sz="1350" dirty="0"/>
            </a:br>
            <a:r>
              <a:rPr lang="en-US" sz="1350" dirty="0"/>
              <a:t>severity</a:t>
            </a:r>
          </a:p>
          <a:p>
            <a:pPr marL="214313" indent="-214313">
              <a:buFont typeface="Arial" charset="0"/>
              <a:buChar char="•"/>
            </a:pPr>
            <a:endParaRPr lang="en-US" sz="1350" dirty="0"/>
          </a:p>
          <a:p>
            <a:pPr marL="214313" indent="-214313">
              <a:buFont typeface="Arial" charset="0"/>
              <a:buChar char="•"/>
            </a:pPr>
            <a:endParaRPr lang="en-US" sz="1350" dirty="0"/>
          </a:p>
        </p:txBody>
      </p:sp>
      <p:grpSp>
        <p:nvGrpSpPr>
          <p:cNvPr id="6" name="Group 5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8" name="TextBox 7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9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 Case for CF: From Genotype to Phenotype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34" y="2125266"/>
            <a:ext cx="5606933" cy="3128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5064" y="5723751"/>
            <a:ext cx="36928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Bell et al., 2015. </a:t>
            </a:r>
            <a:r>
              <a:rPr lang="en-US" sz="1350" i="1" dirty="0"/>
              <a:t>Pharmacology and Therapeutics. </a:t>
            </a:r>
            <a:endParaRPr lang="en-US" sz="1350" dirty="0"/>
          </a:p>
        </p:txBody>
      </p:sp>
      <p:grpSp>
        <p:nvGrpSpPr>
          <p:cNvPr id="5" name="Group 4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6" name="TextBox 5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5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77087"/>
            <a:ext cx="7886700" cy="326350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Modifier Gene: the expression of one gene alters the expression of another gene often involved in disease pathology </a:t>
            </a:r>
          </a:p>
          <a:p>
            <a:pPr lvl="1"/>
            <a:r>
              <a:rPr lang="en-US" dirty="0" smtClean="0"/>
              <a:t>Ranges from primary action of target gene to intermediate phenotypes at the cellular organ or system level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CFTR mutant mice have differing phenotypes based on the genetic background of the mouse</a:t>
            </a:r>
          </a:p>
          <a:p>
            <a:pPr lvl="1"/>
            <a:r>
              <a:rPr lang="en-US" dirty="0" smtClean="0"/>
              <a:t>Found a modifier gene in some strains with linkage studies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00FF"/>
                </a:solidFill>
              </a:rPr>
              <a:t>A Case for CF: From Genotype to Phenotype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6" name="TextBox 5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9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7" name="TextBox 6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93762" y="1136952"/>
            <a:ext cx="6156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CASE STUDY LECTURE SLIDES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82914" y="2462590"/>
            <a:ext cx="677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Modules 1-2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7481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11" y="2125266"/>
            <a:ext cx="5691979" cy="3263504"/>
          </a:xfrm>
        </p:spPr>
      </p:pic>
      <p:sp>
        <p:nvSpPr>
          <p:cNvPr id="5" name="TextBox 4"/>
          <p:cNvSpPr txBox="1"/>
          <p:nvPr/>
        </p:nvSpPr>
        <p:spPr>
          <a:xfrm>
            <a:off x="6616914" y="5388769"/>
            <a:ext cx="25303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Cutting, 2010. </a:t>
            </a:r>
            <a:r>
              <a:rPr lang="en-US" sz="1350" i="1" dirty="0"/>
              <a:t>Ann. N.Y. Acad. Sci.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00FF"/>
                </a:solidFill>
              </a:rPr>
              <a:t>A Case for CF: From Genotype to Phenotype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2" name="TextBox 1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2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7" name="TextBox 6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Heather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Fice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Laura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Nilson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93762" y="1136952"/>
            <a:ext cx="6156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CASE STUDY LECTURE SLIDES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82914" y="2462590"/>
            <a:ext cx="677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Modules 3-4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91595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Case for CF: From Genotype to Phenotype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396" y="1328737"/>
            <a:ext cx="3340596" cy="4972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3382" y="6077428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Genome Research Limited.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4749" y="2106603"/>
            <a:ext cx="60067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Cystic Fibrosis caused by a mutation in the</a:t>
            </a:r>
            <a:br>
              <a:rPr lang="en-US" dirty="0" smtClean="0"/>
            </a:br>
            <a:r>
              <a:rPr lang="en-US" dirty="0" smtClean="0"/>
              <a:t>cystic fibrosis transmembrane receptor (CFTR)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CFTR transports chloride ions across membranes to control</a:t>
            </a:r>
            <a:br>
              <a:rPr lang="en-US" dirty="0" smtClean="0"/>
            </a:br>
            <a:r>
              <a:rPr lang="en-US" dirty="0" smtClean="0"/>
              <a:t>transport of liquids and salts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All mutations cause dysregulation in this chloride transport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Phenotypes may vary based on the mutation, with varying</a:t>
            </a:r>
            <a:br>
              <a:rPr lang="en-US" dirty="0" smtClean="0"/>
            </a:br>
            <a:r>
              <a:rPr lang="en-US" dirty="0" smtClean="0"/>
              <a:t>severity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8" name="TextBox 7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Heather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Fice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Laura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Nilson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13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Case for CF: From Genotype to Phenotype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34" y="1690688"/>
            <a:ext cx="5606933" cy="4171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484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 et al., 2015. </a:t>
            </a:r>
            <a:r>
              <a:rPr lang="en-US" i="1" dirty="0" smtClean="0"/>
              <a:t>Pharmacology and Therapeutics.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6" name="TextBox 5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Heather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Fice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Laura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Nilson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1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3116"/>
            <a:ext cx="7886700" cy="4351338"/>
          </a:xfrm>
        </p:spPr>
        <p:txBody>
          <a:bodyPr/>
          <a:lstStyle/>
          <a:p>
            <a:r>
              <a:rPr lang="en-US" dirty="0" smtClean="0"/>
              <a:t>Modifier Gene: the expression of one gene alters the expression of another gene often involved in disease pathology </a:t>
            </a:r>
          </a:p>
          <a:p>
            <a:pPr lvl="1"/>
            <a:r>
              <a:rPr lang="en-US" dirty="0" smtClean="0"/>
              <a:t>Ranges from primary action of target gene to intermediate phenotypes at the cellular organ or system level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CFTR mutant mice have differing phenotypes based on the genetic background of the mouse</a:t>
            </a:r>
          </a:p>
          <a:p>
            <a:pPr lvl="1"/>
            <a:r>
              <a:rPr lang="en-US" dirty="0" smtClean="0"/>
              <a:t>Found a modifier gene in some strains with linkage studies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36512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 Case for CF: From Genotype to Phenotype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6" name="TextBox 5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Heather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Fice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Laura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Nilson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46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11" y="1690688"/>
            <a:ext cx="5691979" cy="4351338"/>
          </a:xfr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388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Cutting, 2010. </a:t>
            </a:r>
            <a:r>
              <a:rPr lang="en-US" i="1" dirty="0"/>
              <a:t>Ann. N.Y. Acad. </a:t>
            </a:r>
            <a:r>
              <a:rPr lang="en-US" i="1" dirty="0" smtClean="0"/>
              <a:t>Sci.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8650" y="36512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 Case for CF: From Genotype to Phenotype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7" name="TextBox 6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Heather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Fice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Laura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Nilson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22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Case for CF: Genetic Screening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2887" y="1690689"/>
            <a:ext cx="43291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/>
              <a:t>Screening for CF will: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 smtClean="0"/>
              <a:t>Prevent potentially irreversible consequences on growth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 smtClean="0"/>
              <a:t>Potentially decrease risk of contracting lung infections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 smtClean="0"/>
              <a:t>Decrease ER visits by families going through diagnosis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63" y="1592785"/>
            <a:ext cx="3457575" cy="1326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88" y="2918348"/>
            <a:ext cx="3209925" cy="34338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7" name="TextBox 6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Heather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Fice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Laura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Nilson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1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Panel Sequencing</a:t>
            </a:r>
          </a:p>
          <a:p>
            <a:pPr lvl="1"/>
            <a:r>
              <a:rPr lang="en-US" dirty="0" smtClean="0"/>
              <a:t>Targeted gene sequencing for specific mutations related to a disorder</a:t>
            </a:r>
          </a:p>
          <a:p>
            <a:pPr lvl="1"/>
            <a:r>
              <a:rPr lang="en-US" dirty="0" smtClean="0"/>
              <a:t>Predesigned panels are available for CF, containing the most common mutations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 Case for CF: Genetic Screening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5" name="TextBox 4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Heather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Fice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Laura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Nilson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3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845" y="0"/>
            <a:ext cx="326631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680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Mamanova</a:t>
            </a:r>
            <a:r>
              <a:rPr lang="en-US" dirty="0"/>
              <a:t> </a:t>
            </a:r>
            <a:r>
              <a:rPr lang="en-US" dirty="0" smtClean="0"/>
              <a:t>et al. 2010. </a:t>
            </a:r>
            <a:r>
              <a:rPr lang="en-US" i="1" dirty="0" smtClean="0"/>
              <a:t>Nat Methods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7" name="TextBox 6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Heather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Fice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Laura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Nilson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7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7" name="TextBox 6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Heather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Fice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Nam-Sung Moon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93762" y="1136952"/>
            <a:ext cx="6156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CASE STUDY LECTURE SLIDES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82914" y="2462590"/>
            <a:ext cx="677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Modules 5-6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9886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8646"/>
            <a:ext cx="7886700" cy="1325563"/>
          </a:xfrm>
        </p:spPr>
        <p:txBody>
          <a:bodyPr>
            <a:normAutofit/>
          </a:bodyPr>
          <a:lstStyle/>
          <a:p>
            <a:r>
              <a:rPr lang="en-CA" sz="3600" dirty="0" smtClean="0">
                <a:solidFill>
                  <a:srgbClr val="0000FF"/>
                </a:solidFill>
              </a:rPr>
              <a:t>Case Study Assignments (5%)</a:t>
            </a:r>
            <a:endParaRPr lang="en-CA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19145"/>
            <a:ext cx="7886700" cy="4351338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CA" sz="2400" dirty="0" smtClean="0"/>
              <a:t>New this year!</a:t>
            </a:r>
          </a:p>
          <a:p>
            <a:pPr>
              <a:buFont typeface="Arial"/>
              <a:buChar char="•"/>
            </a:pPr>
            <a:r>
              <a:rPr lang="en-CA" sz="2400" dirty="0" smtClean="0"/>
              <a:t>A case study has been developed to span the course – this year it is on Cystic </a:t>
            </a:r>
            <a:r>
              <a:rPr lang="en-CA" sz="2400" dirty="0"/>
              <a:t>F</a:t>
            </a:r>
            <a:r>
              <a:rPr lang="en-CA" sz="2400" dirty="0" smtClean="0"/>
              <a:t>ibrosis</a:t>
            </a:r>
          </a:p>
          <a:p>
            <a:pPr>
              <a:buFont typeface="Arial"/>
              <a:buChar char="•"/>
            </a:pPr>
            <a:r>
              <a:rPr lang="en-CA" sz="2400" dirty="0" smtClean="0"/>
              <a:t>There will be 6 modules – each will include a short assignment (each worth 1% of your final grade (best 5/6)</a:t>
            </a:r>
          </a:p>
          <a:p>
            <a:pPr>
              <a:buFont typeface="Arial"/>
              <a:buChar char="•"/>
            </a:pPr>
            <a:r>
              <a:rPr lang="en-CA" sz="2400" dirty="0" smtClean="0"/>
              <a:t>It will conclude with a guest lecture on current research in cystic fibrosis at the end of the course</a:t>
            </a:r>
            <a:endParaRPr lang="en-CA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7" name="TextBox 6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7" name="TextBox 6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Heather </a:t>
              </a: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Fice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Nam-Sung Moon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048"/>
            <a:ext cx="9144000" cy="50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39" y="141255"/>
            <a:ext cx="8699558" cy="65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586" y="386392"/>
            <a:ext cx="8106828" cy="84708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A Case for Cystic Fibrosis - </a:t>
            </a:r>
            <a:r>
              <a:rPr lang="en-US" sz="3600" dirty="0" smtClean="0">
                <a:solidFill>
                  <a:srgbClr val="0000FF"/>
                </a:solidFill>
              </a:rPr>
              <a:t>A Québec </a:t>
            </a:r>
            <a:r>
              <a:rPr lang="en-US" sz="3600" dirty="0">
                <a:solidFill>
                  <a:srgbClr val="0000FF"/>
                </a:solidFill>
              </a:rPr>
              <a:t>Perspective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4" y="1094014"/>
            <a:ext cx="7132013" cy="43217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1586" y="5389495"/>
            <a:ext cx="3672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600" b="1" dirty="0"/>
              <a:t>Part I: CF as a Mendelian Disorder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b="1" dirty="0"/>
              <a:t>Part II: Quebec CF Population Genetics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b="1" dirty="0" smtClean="0"/>
              <a:t>Part III: From Genotype to Phenotype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10" name="TextBox 9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60940" y="5396751"/>
            <a:ext cx="2864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600" b="1" dirty="0" smtClean="0"/>
              <a:t>Part IV: CF Genetic Screening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b="1" dirty="0" smtClean="0"/>
              <a:t>Part V: CF Bacterial Genetics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b="1" dirty="0" smtClean="0"/>
              <a:t>Part VI: Gene Therapy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2043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30029" y="377217"/>
            <a:ext cx="8883942" cy="847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A Case for Cystic Fibrosis - A Quebec Perspective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8" name="Picture 7" descr="D:\kuloth\2014\Nov\11-11-2014\nrg_aop\slides_img\nrg3849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50"/>
          <a:stretch/>
        </p:blipFill>
        <p:spPr bwMode="auto">
          <a:xfrm>
            <a:off x="374708" y="1076930"/>
            <a:ext cx="3974983" cy="565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 medical illustration of cystic fibr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04" y="1984158"/>
            <a:ext cx="4046246" cy="227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708" y="6456220"/>
            <a:ext cx="2625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Nat Rev Genet. 2015 Jan; 16(1): 45–56.</a:t>
            </a:r>
            <a:endParaRPr lang="en-CA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7607559" y="4215469"/>
            <a:ext cx="1027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Mayo Clinic</a:t>
            </a:r>
            <a:endParaRPr lang="en-CA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11" name="TextBox 10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3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4195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Part I: CF as a Mendelian Disorder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164" y="1216968"/>
            <a:ext cx="858145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2000" dirty="0"/>
              <a:t>Cystic Fibrosis is </a:t>
            </a:r>
            <a:r>
              <a:rPr lang="en-US" sz="2000" dirty="0" smtClean="0"/>
              <a:t>a prevalent </a:t>
            </a:r>
            <a:r>
              <a:rPr lang="en-US" sz="2000" dirty="0"/>
              <a:t>autosomal recessive </a:t>
            </a:r>
            <a:r>
              <a:rPr lang="en-US" sz="2000" dirty="0" smtClean="0"/>
              <a:t>disorder in Canada &amp; Quebec</a:t>
            </a:r>
            <a:endParaRPr lang="en-US" sz="2000" dirty="0"/>
          </a:p>
          <a:p>
            <a:pPr marL="214313" indent="-214313">
              <a:buFont typeface="Arial" charset="0"/>
              <a:buChar char="•"/>
            </a:pPr>
            <a:r>
              <a:rPr lang="en-US" sz="2000" dirty="0"/>
              <a:t>Mutation in the Cystic Fibrosis Transmembrane Receptor </a:t>
            </a:r>
            <a:r>
              <a:rPr lang="en-US" sz="2000" i="1" dirty="0"/>
              <a:t>(CFTR gene</a:t>
            </a:r>
            <a:r>
              <a:rPr lang="en-US" sz="2000" i="1" dirty="0" smtClean="0"/>
              <a:t>)</a:t>
            </a:r>
            <a:endParaRPr lang="en-US" sz="2000" dirty="0" smtClean="0"/>
          </a:p>
          <a:p>
            <a:pPr marL="671513" lvl="1" indent="-214313">
              <a:buFont typeface="Arial" charset="0"/>
              <a:buChar char="•"/>
            </a:pPr>
            <a:r>
              <a:rPr lang="en-US" dirty="0" smtClean="0"/>
              <a:t>Cloned by researchers at Hospital for Sick Children - Toronto</a:t>
            </a:r>
            <a:endParaRPr lang="en-US" dirty="0"/>
          </a:p>
          <a:p>
            <a:pPr marL="214313" indent="-214313">
              <a:buFont typeface="Arial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origins are disputed, but thought to be </a:t>
            </a:r>
            <a:r>
              <a:rPr lang="en-US" sz="2000" dirty="0" err="1" smtClean="0"/>
              <a:t>IndoEuropean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752" y="2675315"/>
            <a:ext cx="3464384" cy="3025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" t="2917" r="29508" b="20283"/>
          <a:stretch/>
        </p:blipFill>
        <p:spPr>
          <a:xfrm>
            <a:off x="253440" y="2675315"/>
            <a:ext cx="5035819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5196" y="5445700"/>
            <a:ext cx="3334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http://cysticfibrosis.com/know-your-cf-mutations/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5368" y="6029249"/>
            <a:ext cx="3986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https://www.cysticfibrosis.ca/about-cf/what-is-cystic-fibrosis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5112000" y="1491480"/>
              <a:ext cx="3930840" cy="45914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5520" y="1481400"/>
                <a:ext cx="3943800" cy="460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15" name="TextBox 14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458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PChart" descr="A. got 0.01, B. got 0.17, C. got 0.03, D. got 0.78, 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326269" y="812650"/>
            <a:ext cx="6749445" cy="1325563"/>
          </a:xfrm>
        </p:spPr>
        <p:txBody>
          <a:bodyPr>
            <a:noAutofit/>
          </a:bodyPr>
          <a:lstStyle/>
          <a:p>
            <a:r>
              <a:rPr lang="en-CA" sz="2800" dirty="0">
                <a:solidFill>
                  <a:srgbClr val="0000FF"/>
                </a:solidFill>
              </a:rPr>
              <a:t>Cystic </a:t>
            </a:r>
            <a:r>
              <a:rPr lang="en-CA" sz="2800" dirty="0" smtClean="0">
                <a:solidFill>
                  <a:srgbClr val="0000FF"/>
                </a:solidFill>
              </a:rPr>
              <a:t>Fibrosis </a:t>
            </a:r>
            <a:r>
              <a:rPr lang="en-CA" sz="2800" dirty="0">
                <a:solidFill>
                  <a:srgbClr val="0000FF"/>
                </a:solidFill>
              </a:rPr>
              <a:t>(CF) is a recessive condition caused by a single mutation. Normal parents have a child with CF. What is the probability that their next child will be normal?</a:t>
            </a: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3426903"/>
            <a:ext cx="3943350" cy="2750060"/>
          </a:xfrm>
        </p:spPr>
        <p:txBody>
          <a:bodyPr/>
          <a:lstStyle/>
          <a:p>
            <a:pPr marL="514350" indent="-514350">
              <a:buFont typeface="Wingdings" panose="05000000000000000000" pitchFamily="2" charset="2"/>
              <a:buAutoNum type="alphaUcPeriod"/>
            </a:pPr>
            <a:r>
              <a:rPr lang="en-CA" dirty="0"/>
              <a:t>0</a:t>
            </a:r>
          </a:p>
          <a:p>
            <a:pPr marL="514350" indent="-514350">
              <a:buFont typeface="Wingdings" panose="05000000000000000000" pitchFamily="2" charset="2"/>
              <a:buAutoNum type="alphaUcPeriod"/>
            </a:pPr>
            <a:r>
              <a:rPr lang="en-CA" dirty="0"/>
              <a:t>1/4</a:t>
            </a:r>
          </a:p>
          <a:p>
            <a:pPr marL="514350" indent="-514350">
              <a:buFont typeface="Wingdings" panose="05000000000000000000" pitchFamily="2" charset="2"/>
              <a:buAutoNum type="alphaUcPeriod"/>
            </a:pPr>
            <a:r>
              <a:rPr lang="en-CA" dirty="0"/>
              <a:t>1/2 </a:t>
            </a:r>
          </a:p>
          <a:p>
            <a:pPr marL="514350" indent="-514350">
              <a:buFont typeface="Wingdings" panose="05000000000000000000" pitchFamily="2" charset="2"/>
              <a:buAutoNum type="alphaUcPeriod"/>
            </a:pPr>
            <a:r>
              <a:rPr lang="en-CA" dirty="0">
                <a:solidFill>
                  <a:srgbClr val="FF0000"/>
                </a:solidFill>
              </a:rPr>
              <a:t>3/4</a:t>
            </a:r>
          </a:p>
        </p:txBody>
      </p:sp>
      <p:sp>
        <p:nvSpPr>
          <p:cNvPr id="6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9" name="Group 8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10" name="TextBox 9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847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05127" y="2921453"/>
              <a:ext cx="7717680" cy="3053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5127" y="2921453"/>
                <a:ext cx="7717680" cy="305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10" name="TextBox 9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3" name="TPQuestion" title="Question Text Shape"/>
          <p:cNvSpPr txBox="1">
            <a:spLocks/>
          </p:cNvSpPr>
          <p:nvPr/>
        </p:nvSpPr>
        <p:spPr>
          <a:xfrm>
            <a:off x="326269" y="812650"/>
            <a:ext cx="67494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smtClean="0">
                <a:solidFill>
                  <a:srgbClr val="0000FF"/>
                </a:solidFill>
              </a:rPr>
              <a:t>Cystic Fibrosis (CF) is a recessive condition caused by a single mutation. Normal parents have a child with CF. What is the probability that their next child will be normal?</a:t>
            </a:r>
            <a:endParaRPr lang="en-CA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945319"/>
          </a:xfrm>
          <a:noFill/>
        </p:spPr>
        <p:txBody>
          <a:bodyPr>
            <a:normAutofit/>
          </a:bodyPr>
          <a:lstStyle/>
          <a:p>
            <a:r>
              <a:rPr lang="en-US" altLang="en-US" sz="2800" dirty="0" smtClean="0">
                <a:solidFill>
                  <a:srgbClr val="0000FF"/>
                </a:solidFill>
              </a:rPr>
              <a:t>An important application for mapping:</a:t>
            </a:r>
            <a:br>
              <a:rPr lang="en-US" altLang="en-US" sz="2800" dirty="0" smtClean="0">
                <a:solidFill>
                  <a:srgbClr val="0000FF"/>
                </a:solidFill>
              </a:rPr>
            </a:br>
            <a:r>
              <a:rPr lang="en-US" altLang="en-US" sz="2800" dirty="0" smtClean="0">
                <a:solidFill>
                  <a:srgbClr val="0000FF"/>
                </a:solidFill>
              </a:rPr>
              <a:t>Finding the genes underlying genetic diseases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377" y="1421934"/>
            <a:ext cx="5725712" cy="34054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047" y="4985899"/>
            <a:ext cx="5145264" cy="454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524" y="5513168"/>
            <a:ext cx="2312632" cy="170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26984" t="5233" r="30154" b="52623"/>
          <a:stretch/>
        </p:blipFill>
        <p:spPr>
          <a:xfrm>
            <a:off x="289142" y="4331289"/>
            <a:ext cx="2918256" cy="195883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1200" y="6290120"/>
            <a:ext cx="3109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 smtClean="0"/>
              <a:t>Eva </a:t>
            </a:r>
            <a:r>
              <a:rPr lang="en-CA" sz="1400" dirty="0" err="1" smtClean="0"/>
              <a:t>Markvoort</a:t>
            </a:r>
            <a:r>
              <a:rPr lang="en-CA" sz="1400" dirty="0" smtClean="0"/>
              <a:t>; </a:t>
            </a:r>
            <a:r>
              <a:rPr lang="en-CA" sz="1400" dirty="0" smtClean="0">
                <a:hlinkClick r:id="rId6"/>
              </a:rPr>
              <a:t>http</a:t>
            </a:r>
            <a:r>
              <a:rPr lang="en-CA" sz="1400" dirty="0">
                <a:hlinkClick r:id="rId6"/>
              </a:rPr>
              <a:t>://65redroses.com</a:t>
            </a:r>
            <a:r>
              <a:rPr lang="en-CA" sz="1400" dirty="0" smtClean="0">
                <a:hlinkClick r:id="rId6"/>
              </a:rPr>
              <a:t>/</a:t>
            </a:r>
            <a:r>
              <a:rPr lang="en-CA" sz="1400" dirty="0" smtClean="0"/>
              <a:t> </a:t>
            </a:r>
            <a:endParaRPr lang="en-CA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004" y="1350625"/>
            <a:ext cx="2508606" cy="28003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/>
              <p14:cNvContentPartPr/>
              <p14:nvPr/>
            </p14:nvContentPartPr>
            <p14:xfrm>
              <a:off x="3527280" y="664920"/>
              <a:ext cx="5655960" cy="5628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18640" y="654120"/>
                <a:ext cx="5669640" cy="564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/>
          <p:cNvGrpSpPr/>
          <p:nvPr/>
        </p:nvGrpSpPr>
        <p:grpSpPr>
          <a:xfrm>
            <a:off x="5043715" y="0"/>
            <a:ext cx="4100285" cy="6858000"/>
            <a:chOff x="5043715" y="0"/>
            <a:chExt cx="4100285" cy="6858000"/>
          </a:xfrm>
        </p:grpSpPr>
        <p:sp>
          <p:nvSpPr>
            <p:cNvPr id="16" name="TextBox 15"/>
            <p:cNvSpPr txBox="1"/>
            <p:nvPr/>
          </p:nvSpPr>
          <p:spPr>
            <a:xfrm>
              <a:off x="5043715" y="0"/>
              <a:ext cx="410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Case for Cystic Fibrosis: A Québec Perspective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Tamara Western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McGill University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43715" y="6396335"/>
              <a:ext cx="410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SALTISE.ca</a:t>
              </a:r>
            </a:p>
            <a:p>
              <a:pPr algn="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 Materials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06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1959ad1e-c387-49bd-b4bd-a9801735313f"/>
  <p:tag name="WASPOLLED" val="86739D0CFF7B4A94B7C9E95B85993FA0"/>
  <p:tag name="TPVERSION" val="8"/>
  <p:tag name="TPFULLVERSION" val="8.2.6.7"/>
  <p:tag name="PPTVERSION" val="16"/>
  <p:tag name="TPOS" val="2"/>
  <p:tag name="TPLASTSAVEVERSION" val="6.2 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E8374AA724F34AC985BEDA40AA51E30B&lt;/guid&gt;&#10;        &lt;description /&gt;&#10;        &lt;date&gt;1/8/2019 11:38:02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31FF294CEE54A31AD1491C7435A7796&lt;/guid&gt;&#10;            &lt;repollguid&gt;F7CA2F9309E44B33AB2CC8C4DA30D9F7&lt;/repollguid&gt;&#10;            &lt;sourceid&gt;A2867E5FDDBF44D4BB4ECD58C0697F19&lt;/sourceid&gt;&#10;            &lt;questiontext&gt;Cystic fibrosis (CF) is a recessive condition caused by a single mutation. Normal parents have a child with CF. What is the probability that their next child will be normal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35A01A6479B43A5A52C9A37EEEAD5C7&lt;/guid&gt;&#10;                    &lt;answertext&gt;0&lt;/answertext&gt;&#10;                    &lt;valuetype&gt;0&lt;/valuetype&gt;&#10;                &lt;/answer&gt;&#10;                &lt;answer&gt;&#10;                    &lt;guid&gt;F5B5CE7159D840A0931D12348264F3A3&lt;/guid&gt;&#10;                    &lt;answertext&gt;1/4&lt;/answertext&gt;&#10;                    &lt;valuetype&gt;0&lt;/valuetype&gt;&#10;                &lt;/answer&gt;&#10;                &lt;answer&gt;&#10;                    &lt;guid&gt;5F769EFDA9E142C2ABC9D7FF97E215CA&lt;/guid&gt;&#10;                    &lt;answertext&gt;1/2 &lt;/answertext&gt;&#10;                    &lt;valuetype&gt;0&lt;/valuetype&gt;&#10;                &lt;/answer&gt;&#10;                &lt;answer&gt;&#10;                    &lt;guid&gt;E4C26ABA7F6E42C1982B8B6E0E5E30CB&lt;/guid&gt;&#10;                    &lt;answertext&gt;3/4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Cystic fibrosis (CF) is a recessive condition caused by a single mutation. Normal parents have a child with CF. What is the probability that their next child will be normal?[;crlf;]288[;]333[;]288[;]False[;]0[;][;crlf;]3.59027777777778[;]4[;]0.811490350839844[;]0.658516589506173[;crlf;]4[;]0[;]01[;]0[;][;crlf;]48[;]0[;]1/42[;]1/4[;][;crlf;]10[;]0[;]1/2 3[;]1/2 [;][;crlf;]226[;]0[;]3/44[;]3/4[;]"/>
  <p:tag name="HASRESULTS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DEFINEDCOLORS" val="3,6,10,45,32,50,13,4,9,55,1"/>
  <p:tag name="LABELFORMAT" val="1"/>
  <p:tag name="NUMBERFORMA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1339</TotalTime>
  <Words>1563</Words>
  <Application>Microsoft Macintosh PowerPoint</Application>
  <PresentationFormat>On-screen Show (4:3)</PresentationFormat>
  <Paragraphs>268</Paragraphs>
  <Slides>31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  <vt:variant>
        <vt:lpstr>Custom Shows</vt:lpstr>
      </vt:variant>
      <vt:variant>
        <vt:i4>1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Case Study Assignments (5%)</vt:lpstr>
      <vt:lpstr>A Case for Cystic Fibrosis - A Québec Perspective</vt:lpstr>
      <vt:lpstr>PowerPoint Presentation</vt:lpstr>
      <vt:lpstr>Part I: CF as a Mendelian Disorder</vt:lpstr>
      <vt:lpstr>Cystic Fibrosis (CF) is a recessive condition caused by a single mutation. Normal parents have a child with CF. What is the probability that their next child will be normal?</vt:lpstr>
      <vt:lpstr>PowerPoint Presentation</vt:lpstr>
      <vt:lpstr>An important application for mapping: Finding the genes underlying genetic diseases</vt:lpstr>
      <vt:lpstr>An important application for mapping: Finding the genes underlying genetic diseases</vt:lpstr>
      <vt:lpstr>Cystic fibrosis &amp; genetic modifiers </vt:lpstr>
      <vt:lpstr>Cystic fibrosis &amp; genetic modifiers </vt:lpstr>
      <vt:lpstr>Cystic fibrosis &amp; genetic modifiers </vt:lpstr>
      <vt:lpstr>Population Genetics &amp; Cystic Fibrosis in Quebec</vt:lpstr>
      <vt:lpstr>Population genetics &amp; genetic counselling</vt:lpstr>
      <vt:lpstr>Population genetics &amp; genetic counselling</vt:lpstr>
      <vt:lpstr>A Case for CF: From Genotype to Phenotype</vt:lpstr>
      <vt:lpstr>A Case for CF: From Genotype to Phenotype</vt:lpstr>
      <vt:lpstr>PowerPoint Presentation</vt:lpstr>
      <vt:lpstr>PowerPoint Presentation</vt:lpstr>
      <vt:lpstr>PowerPoint Presentation</vt:lpstr>
      <vt:lpstr>A Case for CF: From Genotype to Phenotype</vt:lpstr>
      <vt:lpstr>A Case for CF: From Genotype to Phenotype</vt:lpstr>
      <vt:lpstr>PowerPoint Presentation</vt:lpstr>
      <vt:lpstr>PowerPoint Presentation</vt:lpstr>
      <vt:lpstr>A Case for CF: Genetic Screening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BIOL 202: Basic Genetics</dc:title>
  <dc:creator>Tamara Western, Prof.</dc:creator>
  <cp:lastModifiedBy>Veronique Brule</cp:lastModifiedBy>
  <cp:revision>98</cp:revision>
  <cp:lastPrinted>2019-01-07T18:43:42Z</cp:lastPrinted>
  <dcterms:created xsi:type="dcterms:W3CDTF">2018-12-19T21:32:56Z</dcterms:created>
  <dcterms:modified xsi:type="dcterms:W3CDTF">2019-05-27T20:59:27Z</dcterms:modified>
</cp:coreProperties>
</file>