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7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6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0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1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7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0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9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B173D-E6B4-4921-A4C9-F9F519652E4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8DA6-43FF-4DAB-AE61-DAF956EF2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2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niercollege.qc.ca/science/the-taste-of-colou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5 Sense Experiments</a:t>
            </a:r>
          </a:p>
        </p:txBody>
      </p:sp>
    </p:spTree>
    <p:extLst>
      <p:ext uri="{BB962C8B-B14F-4D97-AF65-F5344CB8AC3E}">
        <p14:creationId xmlns:p14="http://schemas.microsoft.com/office/powerpoint/2010/main" val="367518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Sight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97650"/>
              </p:ext>
            </p:extLst>
          </p:nvPr>
        </p:nvGraphicFramePr>
        <p:xfrm>
          <a:off x="609600" y="1828800"/>
          <a:ext cx="7924801" cy="685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3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9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17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Lightest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Darkest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3962400"/>
            <a:ext cx="43181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Did you find the Blind spot?</a:t>
            </a:r>
          </a:p>
          <a:p>
            <a:r>
              <a:rPr lang="en-CA" sz="2800" b="1" dirty="0"/>
              <a:t>Did you see the blue cross?</a:t>
            </a:r>
          </a:p>
        </p:txBody>
      </p:sp>
    </p:spTree>
    <p:extLst>
      <p:ext uri="{BB962C8B-B14F-4D97-AF65-F5344CB8AC3E}">
        <p14:creationId xmlns:p14="http://schemas.microsoft.com/office/powerpoint/2010/main" val="302831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Results?</a:t>
            </a:r>
          </a:p>
          <a:p>
            <a:pPr lvl="1"/>
            <a:r>
              <a:rPr lang="en-US" dirty="0"/>
              <a:t>Were some people better at it than others?</a:t>
            </a:r>
          </a:p>
          <a:p>
            <a:pPr lvl="1"/>
            <a:r>
              <a:rPr lang="en-US" dirty="0"/>
              <a:t>Was it better with one or two ears?</a:t>
            </a:r>
          </a:p>
          <a:p>
            <a:pPr lvl="1"/>
            <a:r>
              <a:rPr lang="en-US" dirty="0"/>
              <a:t>Did you </a:t>
            </a:r>
            <a:r>
              <a:rPr lang="en-US" dirty="0" err="1"/>
              <a:t>favour</a:t>
            </a:r>
            <a:r>
              <a:rPr lang="en-US" dirty="0"/>
              <a:t> a particular ear?</a:t>
            </a:r>
          </a:p>
        </p:txBody>
      </p:sp>
    </p:spTree>
    <p:extLst>
      <p:ext uri="{BB962C8B-B14F-4D97-AF65-F5344CB8AC3E}">
        <p14:creationId xmlns:p14="http://schemas.microsoft.com/office/powerpoint/2010/main" val="358807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557098"/>
              </p:ext>
            </p:extLst>
          </p:nvPr>
        </p:nvGraphicFramePr>
        <p:xfrm>
          <a:off x="685800" y="1447800"/>
          <a:ext cx="7010400" cy="17525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14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62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Colour</a:t>
                      </a:r>
                      <a:r>
                        <a:rPr lang="en-US" sz="2000" b="1" dirty="0">
                          <a:effectLst/>
                        </a:rPr>
                        <a:t> of Drink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Red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Purple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Green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Clear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2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140652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Did you match the </a:t>
            </a:r>
            <a:r>
              <a:rPr lang="en-US" sz="2800" b="1" dirty="0" err="1"/>
              <a:t>colours</a:t>
            </a:r>
            <a:r>
              <a:rPr lang="en-US" sz="2800" b="1" dirty="0"/>
              <a:t> and </a:t>
            </a:r>
            <a:r>
              <a:rPr lang="en-US" sz="2800" b="1" dirty="0" err="1"/>
              <a:t>flavours</a:t>
            </a:r>
            <a:r>
              <a:rPr lang="en-US" sz="2800" b="1" dirty="0"/>
              <a:t> the same way with your eyes closed?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5142412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Alina’s experiment </a:t>
            </a:r>
          </a:p>
          <a:p>
            <a:r>
              <a:rPr lang="en-US" dirty="0">
                <a:hlinkClick r:id="rId2"/>
              </a:rPr>
              <a:t>https://www.vaniercollege.qc.ca/science/the-taste-of-colour/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2438400"/>
            <a:ext cx="121920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CA" sz="2000" b="1" dirty="0"/>
              <a:t>Flavour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5000" y="2469178"/>
            <a:ext cx="1443318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CA" dirty="0"/>
              <a:t>Cream Soda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8318" y="2469178"/>
            <a:ext cx="1443318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CA" dirty="0"/>
              <a:t>Cream Soda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44786" y="2469178"/>
            <a:ext cx="1443318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/>
              <a:t>7-Up/Lemon</a:t>
            </a:r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4801468" y="2458273"/>
            <a:ext cx="1443318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7-Up/Lemon</a:t>
            </a:r>
          </a:p>
        </p:txBody>
      </p:sp>
    </p:spTree>
    <p:extLst>
      <p:ext uri="{BB962C8B-B14F-4D97-AF65-F5344CB8AC3E}">
        <p14:creationId xmlns:p14="http://schemas.microsoft.com/office/powerpoint/2010/main" val="75874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Smell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901685"/>
              </p:ext>
            </p:extLst>
          </p:nvPr>
        </p:nvGraphicFramePr>
        <p:xfrm>
          <a:off x="914399" y="1523998"/>
          <a:ext cx="7315202" cy="41148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2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</a:rPr>
                        <a:t>Matched Smell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Scent?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 B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Anise/licorice</a:t>
                      </a:r>
                      <a:r>
                        <a:rPr lang="en-US" sz="20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F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Lemon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A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Vanilla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D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</a:rPr>
                        <a:t>Almond/Cherry*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C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Nothing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</a:rPr>
                        <a:t>  Peppermint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90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were you more sensitive, on your finger tip or your </a:t>
            </a:r>
            <a:r>
              <a:rPr lang="en-US"/>
              <a:t>upper arm?</a:t>
            </a:r>
          </a:p>
        </p:txBody>
      </p:sp>
    </p:spTree>
    <p:extLst>
      <p:ext uri="{BB962C8B-B14F-4D97-AF65-F5344CB8AC3E}">
        <p14:creationId xmlns:p14="http://schemas.microsoft.com/office/powerpoint/2010/main" val="515388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7E4295B2966A44B658BEB17F0EF5BC" ma:contentTypeVersion="44" ma:contentTypeDescription="Create a new document." ma:contentTypeScope="" ma:versionID="9d586aa80ecf3ce54a298ece59b4d6e9">
  <xsd:schema xmlns:xsd="http://www.w3.org/2001/XMLSchema" xmlns:xs="http://www.w3.org/2001/XMLSchema" xmlns:p="http://schemas.microsoft.com/office/2006/metadata/properties" xmlns:ns2="f4dda763-85fb-4a69-8a17-3ad724850c93" xmlns:ns3="d96fa522-11d3-49c8-b0d4-25d70b899cbd" targetNamespace="http://schemas.microsoft.com/office/2006/metadata/properties" ma:root="true" ma:fieldsID="ce5f3856fbd62374ff08ab1a80b1f080" ns2:_="" ns3:_="">
    <xsd:import namespace="f4dda763-85fb-4a69-8a17-3ad724850c93"/>
    <xsd:import namespace="d96fa522-11d3-49c8-b0d4-25d70b899c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dda763-85fb-4a69-8a17-3ad724850c9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6fa522-11d3-49c8-b0d4-25d70b899c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4dda763-85fb-4a69-8a17-3ad724850c93">M4YMUD27HMKR-1625931504-4978</_dlc_DocId>
    <_dlc_DocIdUrl xmlns="f4dda763-85fb-4a69-8a17-3ad724850c93">
      <Url>https://collegedawson.sharepoint.com/Projects/SALTISE/_layouts/15/DocIdRedir.aspx?ID=M4YMUD27HMKR-1625931504-4978</Url>
      <Description>M4YMUD27HMKR-1625931504-4978</Description>
    </_dlc_DocIdUrl>
  </documentManagement>
</p:properties>
</file>

<file path=customXml/itemProps1.xml><?xml version="1.0" encoding="utf-8"?>
<ds:datastoreItem xmlns:ds="http://schemas.openxmlformats.org/officeDocument/2006/customXml" ds:itemID="{5370AB16-3A67-45EA-B374-A2A55E180665}"/>
</file>

<file path=customXml/itemProps2.xml><?xml version="1.0" encoding="utf-8"?>
<ds:datastoreItem xmlns:ds="http://schemas.openxmlformats.org/officeDocument/2006/customXml" ds:itemID="{7E8A005D-8CDE-40B1-A60C-8623BFAA6A87}"/>
</file>

<file path=customXml/itemProps3.xml><?xml version="1.0" encoding="utf-8"?>
<ds:datastoreItem xmlns:ds="http://schemas.openxmlformats.org/officeDocument/2006/customXml" ds:itemID="{227AEAB1-2CD4-419D-8796-8BD1AA19AC0B}"/>
</file>

<file path=customXml/itemProps4.xml><?xml version="1.0" encoding="utf-8"?>
<ds:datastoreItem xmlns:ds="http://schemas.openxmlformats.org/officeDocument/2006/customXml" ds:itemID="{C3E41BBB-25CC-4358-87BC-73435ABEFECB}"/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163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Results</vt:lpstr>
      <vt:lpstr>Sight</vt:lpstr>
      <vt:lpstr>Hearing</vt:lpstr>
      <vt:lpstr>Taste</vt:lpstr>
      <vt:lpstr>Smell</vt:lpstr>
      <vt:lpstr>Touch</vt:lpstr>
    </vt:vector>
  </TitlesOfParts>
  <Company>Vanier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</dc:title>
  <dc:creator>Jennifer Mitchell</dc:creator>
  <cp:lastModifiedBy>Jennifer Mitchell</cp:lastModifiedBy>
  <cp:revision>21</cp:revision>
  <dcterms:created xsi:type="dcterms:W3CDTF">2014-06-18T20:42:59Z</dcterms:created>
  <dcterms:modified xsi:type="dcterms:W3CDTF">2021-03-09T22:28:43Z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0x010100C27E4295B2966A44B658BEB17F0EF5BC</vt:lpwstr>
  </property>
  <property fmtid="{D5CDD505-2E9C-101B-9397-08002B2CF9AE}" pid="3" name="_dlc_DocIdItemGuid">
    <vt:lpwstr>f60f176f-6d38-4c9a-b8ba-c9d1e0f3ae0a</vt:lpwstr>
  </property>
</Properties>
</file>