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CA93E6-C7ED-4361-A546-1BB3E2F1D903}" v="66" dt="2023-03-31T13:25:15.654"/>
    <p1510:client id="{D0FA618C-8F16-48E4-8035-AD5EFA59A4D5}" v="12" dt="2023-03-30T17:19:28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>
        <p:scale>
          <a:sx n="177" d="100"/>
          <a:sy n="177" d="100"/>
        </p:scale>
        <p:origin x="-2181" y="-8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von Roretz" userId="S::christopher.vonroretz@johnabbott.qc.ca::6b9678e4-8216-4a94-bb4a-3bb22a69d395" providerId="AD" clId="Web-{D0FA618C-8F16-48E4-8035-AD5EFA59A4D5}"/>
    <pc:docChg chg="modSld">
      <pc:chgData name="Christopher von Roretz" userId="S::christopher.vonroretz@johnabbott.qc.ca::6b9678e4-8216-4a94-bb4a-3bb22a69d395" providerId="AD" clId="Web-{D0FA618C-8F16-48E4-8035-AD5EFA59A4D5}" dt="2023-03-30T17:19:28.468" v="11" actId="1076"/>
      <pc:docMkLst>
        <pc:docMk/>
      </pc:docMkLst>
      <pc:sldChg chg="addSp delSp modSp">
        <pc:chgData name="Christopher von Roretz" userId="S::christopher.vonroretz@johnabbott.qc.ca::6b9678e4-8216-4a94-bb4a-3bb22a69d395" providerId="AD" clId="Web-{D0FA618C-8F16-48E4-8035-AD5EFA59A4D5}" dt="2023-03-30T17:18:57.203" v="7" actId="1076"/>
        <pc:sldMkLst>
          <pc:docMk/>
          <pc:sldMk cId="0" sldId="258"/>
        </pc:sldMkLst>
        <pc:spChg chg="add mod">
          <ac:chgData name="Christopher von Roretz" userId="S::christopher.vonroretz@johnabbott.qc.ca::6b9678e4-8216-4a94-bb4a-3bb22a69d395" providerId="AD" clId="Web-{D0FA618C-8F16-48E4-8035-AD5EFA59A4D5}" dt="2023-03-30T17:18:48.500" v="5" actId="1076"/>
          <ac:spMkLst>
            <pc:docMk/>
            <pc:sldMk cId="0" sldId="258"/>
            <ac:spMk id="2" creationId="{8EAAB7E3-1FC5-709F-753B-9B5744917255}"/>
          </ac:spMkLst>
        </pc:spChg>
        <pc:spChg chg="mod">
          <ac:chgData name="Christopher von Roretz" userId="S::christopher.vonroretz@johnabbott.qc.ca::6b9678e4-8216-4a94-bb4a-3bb22a69d395" providerId="AD" clId="Web-{D0FA618C-8F16-48E4-8035-AD5EFA59A4D5}" dt="2023-03-30T17:18:57.203" v="7" actId="1076"/>
          <ac:spMkLst>
            <pc:docMk/>
            <pc:sldMk cId="0" sldId="258"/>
            <ac:spMk id="18" creationId="{F0E3A766-2FFA-14A7-536B-A1DCDE99C988}"/>
          </ac:spMkLst>
        </pc:spChg>
        <pc:spChg chg="del mod">
          <ac:chgData name="Christopher von Roretz" userId="S::christopher.vonroretz@johnabbott.qc.ca::6b9678e4-8216-4a94-bb4a-3bb22a69d395" providerId="AD" clId="Web-{D0FA618C-8F16-48E4-8035-AD5EFA59A4D5}" dt="2023-03-30T17:18:32.578" v="2"/>
          <ac:spMkLst>
            <pc:docMk/>
            <pc:sldMk cId="0" sldId="258"/>
            <ac:spMk id="54" creationId="{00000000-0000-0000-0000-000000000000}"/>
          </ac:spMkLst>
        </pc:spChg>
        <pc:spChg chg="mod">
          <ac:chgData name="Christopher von Roretz" userId="S::christopher.vonroretz@johnabbott.qc.ca::6b9678e4-8216-4a94-bb4a-3bb22a69d395" providerId="AD" clId="Web-{D0FA618C-8F16-48E4-8035-AD5EFA59A4D5}" dt="2023-03-30T17:18:53.500" v="6" actId="1076"/>
          <ac:spMkLst>
            <pc:docMk/>
            <pc:sldMk cId="0" sldId="258"/>
            <ac:spMk id="80" creationId="{00000000-0000-0000-0000-000000000000}"/>
          </ac:spMkLst>
        </pc:spChg>
      </pc:sldChg>
      <pc:sldChg chg="modSp">
        <pc:chgData name="Christopher von Roretz" userId="S::christopher.vonroretz@johnabbott.qc.ca::6b9678e4-8216-4a94-bb4a-3bb22a69d395" providerId="AD" clId="Web-{D0FA618C-8F16-48E4-8035-AD5EFA59A4D5}" dt="2023-03-30T17:19:28.468" v="11" actId="1076"/>
        <pc:sldMkLst>
          <pc:docMk/>
          <pc:sldMk cId="2811500675" sldId="259"/>
        </pc:sldMkLst>
        <pc:spChg chg="mod">
          <ac:chgData name="Christopher von Roretz" userId="S::christopher.vonroretz@johnabbott.qc.ca::6b9678e4-8216-4a94-bb4a-3bb22a69d395" providerId="AD" clId="Web-{D0FA618C-8F16-48E4-8035-AD5EFA59A4D5}" dt="2023-03-30T17:19:20.984" v="9"/>
          <ac:spMkLst>
            <pc:docMk/>
            <pc:sldMk cId="2811500675" sldId="259"/>
            <ac:spMk id="8" creationId="{00000000-0000-0000-0000-000000000000}"/>
          </ac:spMkLst>
        </pc:spChg>
        <pc:spChg chg="mod">
          <ac:chgData name="Christopher von Roretz" userId="S::christopher.vonroretz@johnabbott.qc.ca::6b9678e4-8216-4a94-bb4a-3bb22a69d395" providerId="AD" clId="Web-{D0FA618C-8F16-48E4-8035-AD5EFA59A4D5}" dt="2023-03-30T17:19:28.468" v="11" actId="1076"/>
          <ac:spMkLst>
            <pc:docMk/>
            <pc:sldMk cId="2811500675" sldId="259"/>
            <ac:spMk id="63" creationId="{00000000-0000-0000-0000-000000000000}"/>
          </ac:spMkLst>
        </pc:spChg>
      </pc:sldChg>
    </pc:docChg>
  </pc:docChgLst>
  <pc:docChgLst>
    <pc:chgData name="Christopher von Roretz" userId="S::christopher.vonroretz@johnabbott.qc.ca::6b9678e4-8216-4a94-bb4a-3bb22a69d395" providerId="AD" clId="Web-{9FCA93E6-C7ED-4361-A546-1BB3E2F1D903}"/>
    <pc:docChg chg="modSld">
      <pc:chgData name="Christopher von Roretz" userId="S::christopher.vonroretz@johnabbott.qc.ca::6b9678e4-8216-4a94-bb4a-3bb22a69d395" providerId="AD" clId="Web-{9FCA93E6-C7ED-4361-A546-1BB3E2F1D903}" dt="2023-03-31T13:25:15.654" v="60" actId="1076"/>
      <pc:docMkLst>
        <pc:docMk/>
      </pc:docMkLst>
      <pc:sldChg chg="addSp delSp modSp">
        <pc:chgData name="Christopher von Roretz" userId="S::christopher.vonroretz@johnabbott.qc.ca::6b9678e4-8216-4a94-bb4a-3bb22a69d395" providerId="AD" clId="Web-{9FCA93E6-C7ED-4361-A546-1BB3E2F1D903}" dt="2023-03-31T13:25:15.654" v="60" actId="1076"/>
        <pc:sldMkLst>
          <pc:docMk/>
          <pc:sldMk cId="0" sldId="258"/>
        </pc:sldMkLst>
        <pc:spChg chg="mod">
          <ac:chgData name="Christopher von Roretz" userId="S::christopher.vonroretz@johnabbott.qc.ca::6b9678e4-8216-4a94-bb4a-3bb22a69d395" providerId="AD" clId="Web-{9FCA93E6-C7ED-4361-A546-1BB3E2F1D903}" dt="2023-03-31T13:25:07.888" v="47" actId="1076"/>
          <ac:spMkLst>
            <pc:docMk/>
            <pc:sldMk cId="0" sldId="258"/>
            <ac:spMk id="10" creationId="{00000000-0000-0000-0000-000000000000}"/>
          </ac:spMkLst>
        </pc:spChg>
        <pc:spChg chg="add del mod">
          <ac:chgData name="Christopher von Roretz" userId="S::christopher.vonroretz@johnabbott.qc.ca::6b9678e4-8216-4a94-bb4a-3bb22a69d395" providerId="AD" clId="Web-{9FCA93E6-C7ED-4361-A546-1BB3E2F1D903}" dt="2023-03-31T13:24:29.779" v="41"/>
          <ac:spMkLst>
            <pc:docMk/>
            <pc:sldMk cId="0" sldId="258"/>
            <ac:spMk id="13" creationId="{075196F3-D5A9-8B21-4523-42E354FBF732}"/>
          </ac:spMkLst>
        </pc:spChg>
        <pc:spChg chg="add del mod">
          <ac:chgData name="Christopher von Roretz" userId="S::christopher.vonroretz@johnabbott.qc.ca::6b9678e4-8216-4a94-bb4a-3bb22a69d395" providerId="AD" clId="Web-{9FCA93E6-C7ED-4361-A546-1BB3E2F1D903}" dt="2023-03-31T13:24:53.076" v="45"/>
          <ac:spMkLst>
            <pc:docMk/>
            <pc:sldMk cId="0" sldId="258"/>
            <ac:spMk id="16" creationId="{963307C4-07EF-7E29-D0F5-DDA351A51D19}"/>
          </ac:spMkLst>
        </pc:spChg>
        <pc:spChg chg="mod">
          <ac:chgData name="Christopher von Roretz" userId="S::christopher.vonroretz@johnabbott.qc.ca::6b9678e4-8216-4a94-bb4a-3bb22a69d395" providerId="AD" clId="Web-{9FCA93E6-C7ED-4361-A546-1BB3E2F1D903}" dt="2023-03-31T13:25:07.904" v="48" actId="1076"/>
          <ac:spMkLst>
            <pc:docMk/>
            <pc:sldMk cId="0" sldId="258"/>
            <ac:spMk id="18" creationId="{F0E3A766-2FFA-14A7-536B-A1DCDE99C988}"/>
          </ac:spMkLst>
        </pc:spChg>
        <pc:spChg chg="add mod">
          <ac:chgData name="Christopher von Roretz" userId="S::christopher.vonroretz@johnabbott.qc.ca::6b9678e4-8216-4a94-bb4a-3bb22a69d395" providerId="AD" clId="Web-{9FCA93E6-C7ED-4361-A546-1BB3E2F1D903}" dt="2023-03-31T13:25:07.998" v="59" actId="1076"/>
          <ac:spMkLst>
            <pc:docMk/>
            <pc:sldMk cId="0" sldId="258"/>
            <ac:spMk id="19" creationId="{E0932B51-72B3-598B-D614-91C5CD6792D1}"/>
          </ac:spMkLst>
        </pc:spChg>
        <pc:spChg chg="add del mod">
          <ac:chgData name="Christopher von Roretz" userId="S::christopher.vonroretz@johnabbott.qc.ca::6b9678e4-8216-4a94-bb4a-3bb22a69d395" providerId="AD" clId="Web-{9FCA93E6-C7ED-4361-A546-1BB3E2F1D903}" dt="2023-03-31T13:23:48.514" v="32"/>
          <ac:spMkLst>
            <pc:docMk/>
            <pc:sldMk cId="0" sldId="258"/>
            <ac:spMk id="36" creationId="{C8049902-57E3-F730-37DB-AC7C6AD0EC15}"/>
          </ac:spMkLst>
        </pc:spChg>
        <pc:spChg chg="add mod">
          <ac:chgData name="Christopher von Roretz" userId="S::christopher.vonroretz@johnabbott.qc.ca::6b9678e4-8216-4a94-bb4a-3bb22a69d395" providerId="AD" clId="Web-{9FCA93E6-C7ED-4361-A546-1BB3E2F1D903}" dt="2023-03-31T13:25:07.982" v="58" actId="1076"/>
          <ac:spMkLst>
            <pc:docMk/>
            <pc:sldMk cId="0" sldId="258"/>
            <ac:spMk id="59" creationId="{1C5B6892-4541-8385-4149-88F3EC8ABF62}"/>
          </ac:spMkLst>
        </pc:spChg>
        <pc:cxnChg chg="mod">
          <ac:chgData name="Christopher von Roretz" userId="S::christopher.vonroretz@johnabbott.qc.ca::6b9678e4-8216-4a94-bb4a-3bb22a69d395" providerId="AD" clId="Web-{9FCA93E6-C7ED-4361-A546-1BB3E2F1D903}" dt="2023-03-31T13:25:15.654" v="60" actId="1076"/>
          <ac:cxnSpMkLst>
            <pc:docMk/>
            <pc:sldMk cId="0" sldId="258"/>
            <ac:cxnSpMk id="7" creationId="{F69D0586-94DA-9543-D891-ED9D9C9B2899}"/>
          </ac:cxnSpMkLst>
        </pc:cxnChg>
        <pc:cxnChg chg="add mod">
          <ac:chgData name="Christopher von Roretz" userId="S::christopher.vonroretz@johnabbott.qc.ca::6b9678e4-8216-4a94-bb4a-3bb22a69d395" providerId="AD" clId="Web-{9FCA93E6-C7ED-4361-A546-1BB3E2F1D903}" dt="2023-03-31T13:25:07.904" v="49" actId="1076"/>
          <ac:cxnSpMkLst>
            <pc:docMk/>
            <pc:sldMk cId="0" sldId="258"/>
            <ac:cxnSpMk id="23" creationId="{5169CFC0-D2FD-1B35-D057-7A6960238169}"/>
          </ac:cxnSpMkLst>
        </pc:cxnChg>
        <pc:cxnChg chg="add mod">
          <ac:chgData name="Christopher von Roretz" userId="S::christopher.vonroretz@johnabbott.qc.ca::6b9678e4-8216-4a94-bb4a-3bb22a69d395" providerId="AD" clId="Web-{9FCA93E6-C7ED-4361-A546-1BB3E2F1D903}" dt="2023-03-31T13:25:07.920" v="50" actId="1076"/>
          <ac:cxnSpMkLst>
            <pc:docMk/>
            <pc:sldMk cId="0" sldId="258"/>
            <ac:cxnSpMk id="26" creationId="{1DF33953-9BF0-D15F-DD99-7D80229ADC24}"/>
          </ac:cxnSpMkLst>
        </pc:cxnChg>
        <pc:cxnChg chg="add mod">
          <ac:chgData name="Christopher von Roretz" userId="S::christopher.vonroretz@johnabbott.qc.ca::6b9678e4-8216-4a94-bb4a-3bb22a69d395" providerId="AD" clId="Web-{9FCA93E6-C7ED-4361-A546-1BB3E2F1D903}" dt="2023-03-31T13:25:07.920" v="51" actId="1076"/>
          <ac:cxnSpMkLst>
            <pc:docMk/>
            <pc:sldMk cId="0" sldId="258"/>
            <ac:cxnSpMk id="28" creationId="{60403CF5-68ED-9D44-8CEB-4FC0C0724AFF}"/>
          </ac:cxnSpMkLst>
        </pc:cxnChg>
        <pc:cxnChg chg="add del mod">
          <ac:chgData name="Christopher von Roretz" userId="S::christopher.vonroretz@johnabbott.qc.ca::6b9678e4-8216-4a94-bb4a-3bb22a69d395" providerId="AD" clId="Web-{9FCA93E6-C7ED-4361-A546-1BB3E2F1D903}" dt="2023-03-31T13:23:53.264" v="33"/>
          <ac:cxnSpMkLst>
            <pc:docMk/>
            <pc:sldMk cId="0" sldId="258"/>
            <ac:cxnSpMk id="30" creationId="{A51C66C2-1693-A40E-CE79-59ABAB41C97D}"/>
          </ac:cxnSpMkLst>
        </pc:cxnChg>
        <pc:cxnChg chg="add mod">
          <ac:chgData name="Christopher von Roretz" userId="S::christopher.vonroretz@johnabbott.qc.ca::6b9678e4-8216-4a94-bb4a-3bb22a69d395" providerId="AD" clId="Web-{9FCA93E6-C7ED-4361-A546-1BB3E2F1D903}" dt="2023-03-31T13:25:07.935" v="52" actId="1076"/>
          <ac:cxnSpMkLst>
            <pc:docMk/>
            <pc:sldMk cId="0" sldId="258"/>
            <ac:cxnSpMk id="32" creationId="{4FE01562-B3FC-9D55-870A-2EACBC951D5D}"/>
          </ac:cxnSpMkLst>
        </pc:cxnChg>
        <pc:cxnChg chg="add del mod">
          <ac:chgData name="Christopher von Roretz" userId="S::christopher.vonroretz@johnabbott.qc.ca::6b9678e4-8216-4a94-bb4a-3bb22a69d395" providerId="AD" clId="Web-{9FCA93E6-C7ED-4361-A546-1BB3E2F1D903}" dt="2023-03-31T13:25:07.951" v="53" actId="1076"/>
          <ac:cxnSpMkLst>
            <pc:docMk/>
            <pc:sldMk cId="0" sldId="258"/>
            <ac:cxnSpMk id="34" creationId="{EAFB5D16-3E34-27DD-B04B-682FF95F71A9}"/>
          </ac:cxnSpMkLst>
        </pc:cxnChg>
        <pc:cxnChg chg="add mod">
          <ac:chgData name="Christopher von Roretz" userId="S::christopher.vonroretz@johnabbott.qc.ca::6b9678e4-8216-4a94-bb4a-3bb22a69d395" providerId="AD" clId="Web-{9FCA93E6-C7ED-4361-A546-1BB3E2F1D903}" dt="2023-03-31T13:25:07.951" v="54" actId="1076"/>
          <ac:cxnSpMkLst>
            <pc:docMk/>
            <pc:sldMk cId="0" sldId="258"/>
            <ac:cxnSpMk id="39" creationId="{1FFCD57D-6985-F9DB-BD53-1E45AF5DFE1D}"/>
          </ac:cxnSpMkLst>
        </pc:cxnChg>
        <pc:cxnChg chg="add mod">
          <ac:chgData name="Christopher von Roretz" userId="S::christopher.vonroretz@johnabbott.qc.ca::6b9678e4-8216-4a94-bb4a-3bb22a69d395" providerId="AD" clId="Web-{9FCA93E6-C7ED-4361-A546-1BB3E2F1D903}" dt="2023-03-31T13:25:07.966" v="55" actId="1076"/>
          <ac:cxnSpMkLst>
            <pc:docMk/>
            <pc:sldMk cId="0" sldId="258"/>
            <ac:cxnSpMk id="46" creationId="{22FAEC83-194E-1BFA-63D9-E661DEDEC114}"/>
          </ac:cxnSpMkLst>
        </pc:cxnChg>
        <pc:cxnChg chg="add mod">
          <ac:chgData name="Christopher von Roretz" userId="S::christopher.vonroretz@johnabbott.qc.ca::6b9678e4-8216-4a94-bb4a-3bb22a69d395" providerId="AD" clId="Web-{9FCA93E6-C7ED-4361-A546-1BB3E2F1D903}" dt="2023-03-31T13:25:07.966" v="56" actId="1076"/>
          <ac:cxnSpMkLst>
            <pc:docMk/>
            <pc:sldMk cId="0" sldId="258"/>
            <ac:cxnSpMk id="52" creationId="{7F5496CC-94BB-5750-9E02-5FDAD3EECAAA}"/>
          </ac:cxnSpMkLst>
        </pc:cxnChg>
        <pc:cxnChg chg="add mod">
          <ac:chgData name="Christopher von Roretz" userId="S::christopher.vonroretz@johnabbott.qc.ca::6b9678e4-8216-4a94-bb4a-3bb22a69d395" providerId="AD" clId="Web-{9FCA93E6-C7ED-4361-A546-1BB3E2F1D903}" dt="2023-03-31T13:25:07.982" v="57" actId="1076"/>
          <ac:cxnSpMkLst>
            <pc:docMk/>
            <pc:sldMk cId="0" sldId="258"/>
            <ac:cxnSpMk id="55" creationId="{BD679334-CCAC-06BC-3635-84ED0DCB331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9E2C-EBCF-0A1D-BA1A-348D438F0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60BD2C-909E-1838-D429-5694A27384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7FD55-B3D3-2888-0F46-33932D33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1390-71E3-467D-8C3D-A092079DCF93}" type="datetimeFigureOut">
              <a:rPr lang="en-CA" smtClean="0"/>
              <a:t>2023-03-31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722E7-5337-FC12-4718-A90614558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046B8-1B40-01A6-6023-C65F0F388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037D-FA98-445E-87A5-CA0B1657C9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930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672F-B09C-0B7F-5F4B-2EE054C88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B1A0B7-8E5E-18A5-4FEA-D9BE8E430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08E63-940B-78BF-B594-57CC1369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1390-71E3-467D-8C3D-A092079DCF93}" type="datetimeFigureOut">
              <a:rPr lang="en-CA" smtClean="0"/>
              <a:t>2023-03-31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550B2-6D8E-348F-B00C-4E8F8AD52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A4527-84E9-828D-C4D7-F28E7714A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037D-FA98-445E-87A5-CA0B1657C9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292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A86F6E-9303-3968-A061-0D02CC2DF1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3D42C-4D0A-087B-43F7-A376D0412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AEB83-5C63-6E68-DEA0-7C2787DA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1390-71E3-467D-8C3D-A092079DCF93}" type="datetimeFigureOut">
              <a:rPr lang="en-CA" smtClean="0"/>
              <a:t>2023-03-31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8E448-8783-052D-154F-85A4C378C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6DAC1-CADC-8083-AB6B-560D311B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037D-FA98-445E-87A5-CA0B1657C9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993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56CED-07C6-2745-4B54-DDF88616D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51B20-A037-610B-6F21-A2F821742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11D23-C172-5D0E-2C49-8F8A9366F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1390-71E3-467D-8C3D-A092079DCF93}" type="datetimeFigureOut">
              <a:rPr lang="en-CA" smtClean="0"/>
              <a:t>2023-03-31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8ABA5-9CE3-B306-ED65-51F5DD703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A6437-4692-958C-6474-EA571CF60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037D-FA98-445E-87A5-CA0B1657C9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214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D8B78-8FE8-097A-A4D3-499C8A57A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323B4-8A6D-4988-9712-2592E3190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D037D-9CE3-A55B-ABDF-25410AF50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1390-71E3-467D-8C3D-A092079DCF93}" type="datetimeFigureOut">
              <a:rPr lang="en-CA" smtClean="0"/>
              <a:t>2023-03-31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85FA2-44B3-5EC9-ED26-54C1F239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09B2B-1C88-7B78-973A-52D7BCFB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037D-FA98-445E-87A5-CA0B1657C9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573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83F34-E7C6-4BCC-FD3E-AC0DC58DC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B2C3B-9A3C-750E-2654-CE4278FA7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088C7B-19F3-A05A-CBDB-82100AA14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F1BEC-0B53-08AA-61A9-F26211D4D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1390-71E3-467D-8C3D-A092079DCF93}" type="datetimeFigureOut">
              <a:rPr lang="en-CA" smtClean="0"/>
              <a:t>2023-03-31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B2A06-D8D6-5804-9588-3369AF47B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E5C87E-D8CF-6472-9BA3-23BF1A65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037D-FA98-445E-87A5-CA0B1657C9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311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52129-5653-0227-0254-F0CB4FB1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400D00-C979-EDF3-07C0-C55ED97B7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4F7E5F-82DA-814E-0365-1CD465445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35665-DAD9-5319-24DE-A666A56189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8F1224-678E-E42A-38FE-9577A4E68F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BCB15D-C5D8-76DF-1FF3-B7DFEAD0D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1390-71E3-467D-8C3D-A092079DCF93}" type="datetimeFigureOut">
              <a:rPr lang="en-CA" smtClean="0"/>
              <a:t>2023-03-31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018234-DB7E-A4F9-1857-15B1683D3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2485FA-21C5-9147-0B66-614D580BE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037D-FA98-445E-87A5-CA0B1657C9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397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68C64-4E33-3BD0-FC50-3C6C9A7EB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55735A-E2BC-8C34-0B82-65E0C223E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1390-71E3-467D-8C3D-A092079DCF93}" type="datetimeFigureOut">
              <a:rPr lang="en-CA" smtClean="0"/>
              <a:t>2023-03-31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B6584A-C11A-5953-33C1-DC354C902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02F7B8-AE81-2002-171B-18DB241D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037D-FA98-445E-87A5-CA0B1657C9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211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A2E50F-F74D-53D9-A6C5-3E752E4B4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1390-71E3-467D-8C3D-A092079DCF93}" type="datetimeFigureOut">
              <a:rPr lang="en-CA" smtClean="0"/>
              <a:t>2023-03-31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6B70BE-C5B3-898F-E925-29AD0393C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7264C-5436-6057-1313-869FAE79B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037D-FA98-445E-87A5-CA0B1657C9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6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E8912-3F1C-25AA-8665-834E89083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809D2-1584-DD8B-9C9A-917C027FA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87C15A-9F90-E666-851B-1FF46E4D48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350A7-CEE9-10C4-47F4-A5844D34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1390-71E3-467D-8C3D-A092079DCF93}" type="datetimeFigureOut">
              <a:rPr lang="en-CA" smtClean="0"/>
              <a:t>2023-03-31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C4B66-C9D9-994F-7BCB-B5675C5C7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E3DD5-F750-FDF6-77EB-E8E0A550A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037D-FA98-445E-87A5-CA0B1657C9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9764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B4C82-1A28-81E1-9F55-3F3DE5E04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783517-35D2-2570-BC26-5EF3D6037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1404F-F430-B60D-9885-B91C09116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EF4CA-CE10-5AD5-9A02-DF957F815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1390-71E3-467D-8C3D-A092079DCF93}" type="datetimeFigureOut">
              <a:rPr lang="en-CA" smtClean="0"/>
              <a:t>2023-03-31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F4E9F-E514-EC99-45F3-2A5B9498E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456CC-E444-D5BB-80D0-CD02F6A6E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037D-FA98-445E-87A5-CA0B1657C9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112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1D57B7-2B0B-7B70-664A-AC5830EE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A52AA-B99D-140E-3DC6-A65CED276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24C25-11DD-90FF-93C7-693F5D9A6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31390-71E3-467D-8C3D-A092079DCF93}" type="datetimeFigureOut">
              <a:rPr lang="en-CA" smtClean="0"/>
              <a:t>2023-03-31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A77B9-7DD0-C422-4685-919EEF76B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14AD5-0A81-2B58-1DBE-BD31E5A4D2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0037D-FA98-445E-87A5-CA0B1657C9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855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112656" y="1599350"/>
            <a:ext cx="282198" cy="2665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79599" y="1599350"/>
            <a:ext cx="282198" cy="2665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104" y="2942485"/>
            <a:ext cx="282198" cy="2665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22244" y="2261436"/>
            <a:ext cx="282198" cy="2665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41108" y="2237701"/>
            <a:ext cx="282198" cy="2665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391099" y="1734217"/>
            <a:ext cx="391956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818911" y="2396449"/>
            <a:ext cx="712415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777378" y="2412263"/>
            <a:ext cx="500327" cy="159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995508" y="2396534"/>
            <a:ext cx="0" cy="38458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5418305" y="1890159"/>
            <a:ext cx="34257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678684" y="2061444"/>
            <a:ext cx="1959183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5317956" y="2166770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870881" y="3149123"/>
            <a:ext cx="486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Tory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11683" y="2467054"/>
            <a:ext cx="6870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Wayne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968247" y="1792110"/>
            <a:ext cx="786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Amir</a:t>
            </a: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4585646" y="2165975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5967171" y="2165975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6543241" y="2167038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667401" y="1792110"/>
            <a:ext cx="839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Clemira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4203853" y="2467054"/>
            <a:ext cx="76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Courtney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93037" y="3149123"/>
            <a:ext cx="57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Rand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129910" y="2472777"/>
            <a:ext cx="597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UAAB</a:t>
            </a:r>
            <a:br>
              <a:rPr lang="en-US" sz="1200" dirty="0"/>
            </a:br>
            <a:r>
              <a:rPr lang="en-US" sz="1200" dirty="0"/>
              <a:t>Jane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45420" y="2328498"/>
            <a:ext cx="641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  Maude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301572" y="2322421"/>
            <a:ext cx="597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 Aditya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62016" y="2467054"/>
            <a:ext cx="782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 Annick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495180" y="2261869"/>
            <a:ext cx="282198" cy="2665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472071" y="2942410"/>
            <a:ext cx="282198" cy="2665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3697535" y="2791754"/>
            <a:ext cx="0" cy="15065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 flipV="1">
            <a:off x="4137009" y="2860974"/>
            <a:ext cx="230684" cy="8318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cxnSpLocks/>
          </p:cNvCxnSpPr>
          <p:nvPr/>
        </p:nvCxnSpPr>
        <p:spPr>
          <a:xfrm flipH="1" flipV="1">
            <a:off x="4367693" y="2860974"/>
            <a:ext cx="227487" cy="8143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3694713" y="2790163"/>
            <a:ext cx="654744" cy="159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4100689" y="2396534"/>
            <a:ext cx="0" cy="38458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485044" y="3146462"/>
            <a:ext cx="4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Luis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9D0586-94DA-9543-D891-ED9D9C9B2899}"/>
              </a:ext>
            </a:extLst>
          </p:cNvPr>
          <p:cNvCxnSpPr>
            <a:cxnSpLocks/>
          </p:cNvCxnSpPr>
          <p:nvPr/>
        </p:nvCxnSpPr>
        <p:spPr>
          <a:xfrm flipV="1">
            <a:off x="4353585" y="2779951"/>
            <a:ext cx="0" cy="7240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0A3F7948-0051-5F4B-2583-500903DD5571}"/>
              </a:ext>
            </a:extLst>
          </p:cNvPr>
          <p:cNvSpPr/>
          <p:nvPr/>
        </p:nvSpPr>
        <p:spPr>
          <a:xfrm>
            <a:off x="5278967" y="2255392"/>
            <a:ext cx="282198" cy="2665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4185B2B-5FE3-03B6-C54A-264CAEEA0D1B}"/>
              </a:ext>
            </a:extLst>
          </p:cNvPr>
          <p:cNvSpPr/>
          <p:nvPr/>
        </p:nvSpPr>
        <p:spPr>
          <a:xfrm>
            <a:off x="7277703" y="2261869"/>
            <a:ext cx="282198" cy="2665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965006E-022C-717F-1AF9-186B0E71188C}"/>
              </a:ext>
            </a:extLst>
          </p:cNvPr>
          <p:cNvSpPr/>
          <p:nvPr/>
        </p:nvSpPr>
        <p:spPr>
          <a:xfrm>
            <a:off x="4533657" y="2261869"/>
            <a:ext cx="282198" cy="2665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AEEA4F1-44BC-66D9-F9D0-2C48FDAAB6E5}"/>
              </a:ext>
            </a:extLst>
          </p:cNvPr>
          <p:cNvSpPr/>
          <p:nvPr/>
        </p:nvSpPr>
        <p:spPr>
          <a:xfrm>
            <a:off x="3955009" y="2940432"/>
            <a:ext cx="282198" cy="2665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E3A766-2FFA-14A7-536B-A1DCDE99C988}"/>
              </a:ext>
            </a:extLst>
          </p:cNvPr>
          <p:cNvSpPr txBox="1"/>
          <p:nvPr/>
        </p:nvSpPr>
        <p:spPr>
          <a:xfrm>
            <a:off x="7103937" y="3207407"/>
            <a:ext cx="782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Kosal</a:t>
            </a:r>
            <a:endParaRPr lang="en-US" sz="1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AAB7E3-1FC5-709F-753B-9B5744917255}"/>
              </a:ext>
            </a:extLst>
          </p:cNvPr>
          <p:cNvSpPr/>
          <p:nvPr/>
        </p:nvSpPr>
        <p:spPr>
          <a:xfrm>
            <a:off x="3561480" y="2930798"/>
            <a:ext cx="282198" cy="2665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32B51-72B3-598B-D614-91C5CD6792D1}"/>
              </a:ext>
            </a:extLst>
          </p:cNvPr>
          <p:cNvSpPr txBox="1"/>
          <p:nvPr/>
        </p:nvSpPr>
        <p:spPr>
          <a:xfrm>
            <a:off x="6379767" y="3211709"/>
            <a:ext cx="757023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cs typeface="Calibri"/>
              </a:rPr>
              <a:t>Anida</a:t>
            </a:r>
            <a:endParaRPr lang="en-US" sz="12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169CFC0-D2FD-1B35-D057-7A6960238169}"/>
              </a:ext>
            </a:extLst>
          </p:cNvPr>
          <p:cNvCxnSpPr>
            <a:cxnSpLocks/>
          </p:cNvCxnSpPr>
          <p:nvPr/>
        </p:nvCxnSpPr>
        <p:spPr>
          <a:xfrm flipV="1">
            <a:off x="6489063" y="2873241"/>
            <a:ext cx="0" cy="37728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F33953-9BF0-D15F-DD99-7D80229ADC24}"/>
              </a:ext>
            </a:extLst>
          </p:cNvPr>
          <p:cNvCxnSpPr>
            <a:cxnSpLocks/>
          </p:cNvCxnSpPr>
          <p:nvPr/>
        </p:nvCxnSpPr>
        <p:spPr>
          <a:xfrm>
            <a:off x="6482510" y="2878697"/>
            <a:ext cx="1478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0403CF5-68ED-9D44-8CEB-4FC0C0724AFF}"/>
              </a:ext>
            </a:extLst>
          </p:cNvPr>
          <p:cNvCxnSpPr/>
          <p:nvPr/>
        </p:nvCxnSpPr>
        <p:spPr>
          <a:xfrm flipV="1">
            <a:off x="6661679" y="2788251"/>
            <a:ext cx="0" cy="15065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FE01562-B3FC-9D55-870A-2EACBC951D5D}"/>
              </a:ext>
            </a:extLst>
          </p:cNvPr>
          <p:cNvCxnSpPr/>
          <p:nvPr/>
        </p:nvCxnSpPr>
        <p:spPr>
          <a:xfrm flipV="1">
            <a:off x="6664317" y="2786660"/>
            <a:ext cx="654744" cy="159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FB5D16-3E34-27DD-B04B-682FF95F71A9}"/>
              </a:ext>
            </a:extLst>
          </p:cNvPr>
          <p:cNvCxnSpPr>
            <a:cxnSpLocks/>
          </p:cNvCxnSpPr>
          <p:nvPr/>
        </p:nvCxnSpPr>
        <p:spPr>
          <a:xfrm flipH="1" flipV="1">
            <a:off x="7322599" y="2781908"/>
            <a:ext cx="0" cy="23376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FFCD57D-6985-F9DB-BD53-1E45AF5DFE1D}"/>
              </a:ext>
            </a:extLst>
          </p:cNvPr>
          <p:cNvCxnSpPr>
            <a:cxnSpLocks/>
          </p:cNvCxnSpPr>
          <p:nvPr/>
        </p:nvCxnSpPr>
        <p:spPr>
          <a:xfrm>
            <a:off x="6487698" y="3249156"/>
            <a:ext cx="1478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2FAEC83-194E-1BFA-63D9-E661DEDEC114}"/>
              </a:ext>
            </a:extLst>
          </p:cNvPr>
          <p:cNvCxnSpPr>
            <a:cxnSpLocks/>
          </p:cNvCxnSpPr>
          <p:nvPr/>
        </p:nvCxnSpPr>
        <p:spPr>
          <a:xfrm flipV="1">
            <a:off x="6837992" y="2873241"/>
            <a:ext cx="0" cy="37728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F5496CC-94BB-5750-9E02-5FDAD3EECAAA}"/>
              </a:ext>
            </a:extLst>
          </p:cNvPr>
          <p:cNvCxnSpPr>
            <a:cxnSpLocks/>
          </p:cNvCxnSpPr>
          <p:nvPr/>
        </p:nvCxnSpPr>
        <p:spPr>
          <a:xfrm>
            <a:off x="6685410" y="2878697"/>
            <a:ext cx="1478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D679334-CCAC-06BC-3635-84ED0DCB3317}"/>
              </a:ext>
            </a:extLst>
          </p:cNvPr>
          <p:cNvCxnSpPr>
            <a:cxnSpLocks/>
          </p:cNvCxnSpPr>
          <p:nvPr/>
        </p:nvCxnSpPr>
        <p:spPr>
          <a:xfrm>
            <a:off x="6690598" y="3249156"/>
            <a:ext cx="1478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1C5B6892-4541-8385-4149-88F3EC8ABF62}"/>
              </a:ext>
            </a:extLst>
          </p:cNvPr>
          <p:cNvSpPr/>
          <p:nvPr/>
        </p:nvSpPr>
        <p:spPr>
          <a:xfrm>
            <a:off x="6523670" y="2926126"/>
            <a:ext cx="282198" cy="2665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583619">
            <a:off x="5547016" y="2284378"/>
            <a:ext cx="194133" cy="20023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79599" y="1599350"/>
            <a:ext cx="282198" cy="2665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56556" y="2263964"/>
            <a:ext cx="282198" cy="2665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79898" y="1637415"/>
            <a:ext cx="282198" cy="2665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66988" y="2941949"/>
            <a:ext cx="282198" cy="2665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391099" y="1734217"/>
            <a:ext cx="391956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384842" y="2401648"/>
            <a:ext cx="500327" cy="159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621200" y="2391995"/>
            <a:ext cx="0" cy="38458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5418305" y="1890159"/>
            <a:ext cx="34257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 flipV="1">
            <a:off x="4990663" y="2061115"/>
            <a:ext cx="1276460" cy="607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4903479" y="2159706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68247" y="1792110"/>
            <a:ext cx="786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Ha-</a:t>
            </a:r>
            <a:r>
              <a:rPr lang="en-US" sz="1200" dirty="0" err="1"/>
              <a:t>joon</a:t>
            </a:r>
            <a:endParaRPr lang="en-US" sz="1200" dirty="0"/>
          </a:p>
        </p:txBody>
      </p:sp>
      <p:cxnSp>
        <p:nvCxnSpPr>
          <p:cNvPr id="57" name="Straight Connector 56"/>
          <p:cNvCxnSpPr/>
          <p:nvPr/>
        </p:nvCxnSpPr>
        <p:spPr>
          <a:xfrm rot="5400000" flipH="1" flipV="1">
            <a:off x="5549656" y="2158911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6168258" y="2159974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667402" y="1792110"/>
            <a:ext cx="621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Zola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730202" y="2485272"/>
            <a:ext cx="476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Ji-ho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390304" y="2486088"/>
            <a:ext cx="597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AFAB</a:t>
            </a:r>
            <a:br>
              <a:rPr lang="en-US" sz="1200" dirty="0"/>
            </a:br>
            <a:r>
              <a:rPr lang="en-US" sz="1200" dirty="0"/>
              <a:t>Romy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99607" y="2472481"/>
            <a:ext cx="822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Mamadou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895832" y="3214751"/>
            <a:ext cx="757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Harrison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484086" y="2485272"/>
            <a:ext cx="782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Zephren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6102174" y="2247431"/>
            <a:ext cx="282198" cy="2665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064666" y="2951612"/>
            <a:ext cx="282198" cy="2665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7040304" y="2107908"/>
            <a:ext cx="0" cy="15065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cxnSpLocks/>
          </p:cNvCxnSpPr>
          <p:nvPr/>
        </p:nvCxnSpPr>
        <p:spPr>
          <a:xfrm flipV="1">
            <a:off x="7037482" y="2102804"/>
            <a:ext cx="791097" cy="510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858396" y="2237701"/>
            <a:ext cx="282198" cy="2665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p:cxnSp>
        <p:nvCxnSpPr>
          <p:cNvPr id="75" name="Straight Connector 74"/>
          <p:cNvCxnSpPr>
            <a:cxnSpLocks/>
          </p:cNvCxnSpPr>
          <p:nvPr/>
        </p:nvCxnSpPr>
        <p:spPr>
          <a:xfrm flipV="1">
            <a:off x="6139599" y="2876283"/>
            <a:ext cx="0" cy="37728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cxnSpLocks/>
          </p:cNvCxnSpPr>
          <p:nvPr/>
        </p:nvCxnSpPr>
        <p:spPr>
          <a:xfrm>
            <a:off x="6133046" y="2881739"/>
            <a:ext cx="1478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24185B2B-5FE3-03B6-C54A-264CAEEA0D1B}"/>
              </a:ext>
            </a:extLst>
          </p:cNvPr>
          <p:cNvSpPr/>
          <p:nvPr/>
        </p:nvSpPr>
        <p:spPr>
          <a:xfrm>
            <a:off x="6891243" y="2257330"/>
            <a:ext cx="282198" cy="2665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E3A766-2FFA-14A7-536B-A1DCDE99C988}"/>
              </a:ext>
            </a:extLst>
          </p:cNvPr>
          <p:cNvSpPr txBox="1"/>
          <p:nvPr/>
        </p:nvSpPr>
        <p:spPr>
          <a:xfrm>
            <a:off x="6461967" y="3164472"/>
            <a:ext cx="782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Beatrice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68D824-C650-604F-AD06-99CA09BFDD12}"/>
              </a:ext>
            </a:extLst>
          </p:cNvPr>
          <p:cNvSpPr/>
          <p:nvPr/>
        </p:nvSpPr>
        <p:spPr>
          <a:xfrm>
            <a:off x="5109067" y="1608603"/>
            <a:ext cx="282198" cy="2665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9AFFAA-D748-62D4-201B-8674AD04824F}"/>
              </a:ext>
            </a:extLst>
          </p:cNvPr>
          <p:cNvCxnSpPr/>
          <p:nvPr/>
        </p:nvCxnSpPr>
        <p:spPr>
          <a:xfrm flipV="1">
            <a:off x="6312215" y="2791293"/>
            <a:ext cx="0" cy="15065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D762379-5C94-44E7-42A0-F1532D5E38FC}"/>
              </a:ext>
            </a:extLst>
          </p:cNvPr>
          <p:cNvCxnSpPr>
            <a:cxnSpLocks/>
          </p:cNvCxnSpPr>
          <p:nvPr/>
        </p:nvCxnSpPr>
        <p:spPr>
          <a:xfrm flipV="1">
            <a:off x="6747594" y="2860513"/>
            <a:ext cx="230684" cy="8318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DFB1E95-0D05-C07D-0C30-67A4F0C74A47}"/>
              </a:ext>
            </a:extLst>
          </p:cNvPr>
          <p:cNvCxnSpPr>
            <a:cxnSpLocks/>
          </p:cNvCxnSpPr>
          <p:nvPr/>
        </p:nvCxnSpPr>
        <p:spPr>
          <a:xfrm flipH="1" flipV="1">
            <a:off x="6978278" y="2860513"/>
            <a:ext cx="227487" cy="8143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4DE07A3-4152-345D-139F-B799A64AEEC1}"/>
              </a:ext>
            </a:extLst>
          </p:cNvPr>
          <p:cNvCxnSpPr/>
          <p:nvPr/>
        </p:nvCxnSpPr>
        <p:spPr>
          <a:xfrm flipV="1">
            <a:off x="6314853" y="2789702"/>
            <a:ext cx="654744" cy="159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842F8A4-2961-98AE-995A-FC6CACA450AE}"/>
              </a:ext>
            </a:extLst>
          </p:cNvPr>
          <p:cNvCxnSpPr>
            <a:cxnSpLocks/>
          </p:cNvCxnSpPr>
          <p:nvPr/>
        </p:nvCxnSpPr>
        <p:spPr>
          <a:xfrm flipV="1">
            <a:off x="6973135" y="2784950"/>
            <a:ext cx="0" cy="7240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EB405E26-1176-1460-935B-E1084F4F1F4C}"/>
              </a:ext>
            </a:extLst>
          </p:cNvPr>
          <p:cNvSpPr/>
          <p:nvPr/>
        </p:nvSpPr>
        <p:spPr>
          <a:xfrm>
            <a:off x="6565594" y="2939971"/>
            <a:ext cx="282198" cy="2665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7CFECAF-6585-CD69-EF6D-6FFF38E21281}"/>
              </a:ext>
            </a:extLst>
          </p:cNvPr>
          <p:cNvCxnSpPr/>
          <p:nvPr/>
        </p:nvCxnSpPr>
        <p:spPr>
          <a:xfrm>
            <a:off x="7288108" y="1766977"/>
            <a:ext cx="391956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14F3523-FB78-5BC3-6C0B-7CC302F046FB}"/>
              </a:ext>
            </a:extLst>
          </p:cNvPr>
          <p:cNvCxnSpPr/>
          <p:nvPr/>
        </p:nvCxnSpPr>
        <p:spPr>
          <a:xfrm rot="5400000" flipH="1" flipV="1">
            <a:off x="7315314" y="1922919"/>
            <a:ext cx="34257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EDF3E05E-9678-AB3C-330D-25E2C1F1FEBA}"/>
              </a:ext>
            </a:extLst>
          </p:cNvPr>
          <p:cNvSpPr txBox="1"/>
          <p:nvPr/>
        </p:nvSpPr>
        <p:spPr>
          <a:xfrm>
            <a:off x="6859941" y="1847376"/>
            <a:ext cx="786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Yousuf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8E01766-B6AE-1F07-EFB7-F14B7437BE1D}"/>
              </a:ext>
            </a:extLst>
          </p:cNvPr>
          <p:cNvCxnSpPr/>
          <p:nvPr/>
        </p:nvCxnSpPr>
        <p:spPr>
          <a:xfrm rot="5400000" flipH="1" flipV="1">
            <a:off x="7718853" y="2194907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03DA6551-07B0-D5C9-29FA-B657617C7D0C}"/>
              </a:ext>
            </a:extLst>
          </p:cNvPr>
          <p:cNvSpPr/>
          <p:nvPr/>
        </p:nvSpPr>
        <p:spPr>
          <a:xfrm>
            <a:off x="7006076" y="1641363"/>
            <a:ext cx="282198" cy="2665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C2C3CF5-B8B9-4922-41AD-08868CCF2249}"/>
              </a:ext>
            </a:extLst>
          </p:cNvPr>
          <p:cNvCxnSpPr>
            <a:cxnSpLocks/>
          </p:cNvCxnSpPr>
          <p:nvPr/>
        </p:nvCxnSpPr>
        <p:spPr>
          <a:xfrm>
            <a:off x="6138234" y="3252198"/>
            <a:ext cx="1478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559B04D-39F2-A433-AE4B-BE5C278B9637}"/>
              </a:ext>
            </a:extLst>
          </p:cNvPr>
          <p:cNvCxnSpPr>
            <a:cxnSpLocks/>
          </p:cNvCxnSpPr>
          <p:nvPr/>
        </p:nvCxnSpPr>
        <p:spPr>
          <a:xfrm flipV="1">
            <a:off x="6488528" y="2876283"/>
            <a:ext cx="0" cy="37728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E044AFE-F3C8-1828-0C47-5989F4AD6DF3}"/>
              </a:ext>
            </a:extLst>
          </p:cNvPr>
          <p:cNvCxnSpPr>
            <a:cxnSpLocks/>
          </p:cNvCxnSpPr>
          <p:nvPr/>
        </p:nvCxnSpPr>
        <p:spPr>
          <a:xfrm>
            <a:off x="6335946" y="2881739"/>
            <a:ext cx="1478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AF95C467-A13D-65CD-2752-0D34681B2F77}"/>
              </a:ext>
            </a:extLst>
          </p:cNvPr>
          <p:cNvCxnSpPr>
            <a:cxnSpLocks/>
          </p:cNvCxnSpPr>
          <p:nvPr/>
        </p:nvCxnSpPr>
        <p:spPr>
          <a:xfrm>
            <a:off x="6341134" y="3252198"/>
            <a:ext cx="1478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80D1959F-E742-10C7-A5F3-B70E5E4E582F}"/>
              </a:ext>
            </a:extLst>
          </p:cNvPr>
          <p:cNvSpPr txBox="1"/>
          <p:nvPr/>
        </p:nvSpPr>
        <p:spPr>
          <a:xfrm>
            <a:off x="7559132" y="1824751"/>
            <a:ext cx="73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Aurora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3DC2F10-81C2-B0FC-7F4C-53703DAC19E5}"/>
              </a:ext>
            </a:extLst>
          </p:cNvPr>
          <p:cNvSpPr txBox="1"/>
          <p:nvPr/>
        </p:nvSpPr>
        <p:spPr>
          <a:xfrm>
            <a:off x="6809311" y="2465311"/>
            <a:ext cx="621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Angel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7299149-4EB4-C9D3-DE48-8095BC572E17}"/>
              </a:ext>
            </a:extLst>
          </p:cNvPr>
          <p:cNvSpPr txBox="1"/>
          <p:nvPr/>
        </p:nvSpPr>
        <p:spPr>
          <a:xfrm>
            <a:off x="7099038" y="3174913"/>
            <a:ext cx="621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Mahin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1150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92476" y="1651721"/>
            <a:ext cx="282198" cy="2665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12577" y="1634224"/>
            <a:ext cx="282198" cy="2665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89176" y="951711"/>
            <a:ext cx="282198" cy="2665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64350" y="2335040"/>
            <a:ext cx="282198" cy="2665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54254" y="1651721"/>
            <a:ext cx="282198" cy="2665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3967376" y="1117668"/>
            <a:ext cx="391956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394775" y="1787445"/>
            <a:ext cx="500327" cy="159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612905" y="1771716"/>
            <a:ext cx="0" cy="38458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3994582" y="1273610"/>
            <a:ext cx="34257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 flipV="1">
            <a:off x="2593615" y="1460240"/>
            <a:ext cx="2670851" cy="33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544083" y="2546623"/>
            <a:ext cx="486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Blair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945399" y="2561023"/>
            <a:ext cx="6870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Adesh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256337" y="1175561"/>
            <a:ext cx="11823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Marc-André</a:t>
            </a:r>
          </a:p>
        </p:txBody>
      </p:sp>
      <p:cxnSp>
        <p:nvCxnSpPr>
          <p:cNvPr id="58" name="Straight Connector 57"/>
          <p:cNvCxnSpPr/>
          <p:nvPr/>
        </p:nvCxnSpPr>
        <p:spPr>
          <a:xfrm rot="5400000" flipH="1" flipV="1">
            <a:off x="5160638" y="1542220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259862" y="1175561"/>
            <a:ext cx="667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Sayuri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737135" y="1873108"/>
            <a:ext cx="76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Melodie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5516305" y="2557859"/>
            <a:ext cx="57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Nir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323823" y="1874376"/>
            <a:ext cx="597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AFAB</a:t>
            </a:r>
            <a:br>
              <a:rPr lang="en-US" sz="1200" dirty="0"/>
            </a:br>
            <a:r>
              <a:rPr lang="en-US" sz="1200" dirty="0"/>
              <a:t>Bruce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80123" y="1879303"/>
            <a:ext cx="640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Jayden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910878" y="1856746"/>
            <a:ext cx="1001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Cheyenne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811581" y="1842236"/>
            <a:ext cx="782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Jose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895101" y="1634224"/>
            <a:ext cx="282198" cy="2665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>
            <a:cxnSpLocks/>
          </p:cNvCxnSpPr>
          <p:nvPr/>
        </p:nvCxnSpPr>
        <p:spPr>
          <a:xfrm flipV="1">
            <a:off x="4392215" y="2239590"/>
            <a:ext cx="230684" cy="8318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cxnSpLocks/>
          </p:cNvCxnSpPr>
          <p:nvPr/>
        </p:nvCxnSpPr>
        <p:spPr>
          <a:xfrm flipH="1" flipV="1">
            <a:off x="4622899" y="2239590"/>
            <a:ext cx="227487" cy="8143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cxnSpLocks/>
          </p:cNvCxnSpPr>
          <p:nvPr/>
        </p:nvCxnSpPr>
        <p:spPr>
          <a:xfrm>
            <a:off x="4459059" y="2300880"/>
            <a:ext cx="32813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945239" y="2547418"/>
            <a:ext cx="614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Vivian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9D0586-94DA-9543-D891-ED9D9C9B2899}"/>
              </a:ext>
            </a:extLst>
          </p:cNvPr>
          <p:cNvCxnSpPr>
            <a:cxnSpLocks/>
          </p:cNvCxnSpPr>
          <p:nvPr/>
        </p:nvCxnSpPr>
        <p:spPr>
          <a:xfrm flipV="1">
            <a:off x="4617756" y="2158567"/>
            <a:ext cx="0" cy="7240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24185B2B-5FE3-03B6-C54A-264CAEEA0D1B}"/>
              </a:ext>
            </a:extLst>
          </p:cNvPr>
          <p:cNvSpPr/>
          <p:nvPr/>
        </p:nvSpPr>
        <p:spPr>
          <a:xfrm>
            <a:off x="4362819" y="985498"/>
            <a:ext cx="282198" cy="2665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E3A766-2FFA-14A7-536B-A1DCDE99C988}"/>
              </a:ext>
            </a:extLst>
          </p:cNvPr>
          <p:cNvSpPr txBox="1"/>
          <p:nvPr/>
        </p:nvSpPr>
        <p:spPr>
          <a:xfrm>
            <a:off x="4073208" y="2557859"/>
            <a:ext cx="598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Jenna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D2DF913-B463-4815-A11C-5F9EC506B957}"/>
              </a:ext>
            </a:extLst>
          </p:cNvPr>
          <p:cNvCxnSpPr/>
          <p:nvPr/>
        </p:nvCxnSpPr>
        <p:spPr>
          <a:xfrm rot="5400000" flipH="1" flipV="1">
            <a:off x="4105542" y="1554073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39A314C-9A75-4B6C-DDD5-7DA8AC8DEC65}"/>
              </a:ext>
            </a:extLst>
          </p:cNvPr>
          <p:cNvCxnSpPr/>
          <p:nvPr/>
        </p:nvCxnSpPr>
        <p:spPr>
          <a:xfrm rot="5400000" flipH="1" flipV="1">
            <a:off x="3505400" y="1553278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9426FF8-01D1-DC40-79E8-6C20C475108F}"/>
              </a:ext>
            </a:extLst>
          </p:cNvPr>
          <p:cNvCxnSpPr/>
          <p:nvPr/>
        </p:nvCxnSpPr>
        <p:spPr>
          <a:xfrm rot="5400000" flipH="1" flipV="1">
            <a:off x="4654957" y="1553278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A85E724-F600-34D5-D668-42BCEA4DCF3B}"/>
              </a:ext>
            </a:extLst>
          </p:cNvPr>
          <p:cNvCxnSpPr/>
          <p:nvPr/>
        </p:nvCxnSpPr>
        <p:spPr>
          <a:xfrm rot="5400000" flipH="1" flipV="1">
            <a:off x="2987453" y="1553278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646CDC5-728A-6EA3-B8AF-11D8D72F43AA}"/>
              </a:ext>
            </a:extLst>
          </p:cNvPr>
          <p:cNvCxnSpPr/>
          <p:nvPr/>
        </p:nvCxnSpPr>
        <p:spPr>
          <a:xfrm rot="5400000" flipH="1" flipV="1">
            <a:off x="2505993" y="1552483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0ACF3013-DE08-71DD-874E-29A41054C855}"/>
              </a:ext>
            </a:extLst>
          </p:cNvPr>
          <p:cNvSpPr/>
          <p:nvPr/>
        </p:nvSpPr>
        <p:spPr>
          <a:xfrm>
            <a:off x="2474335" y="1647109"/>
            <a:ext cx="282198" cy="2665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65BEF1E-1A18-14CD-4A6F-5FEF7DFE78AB}"/>
              </a:ext>
            </a:extLst>
          </p:cNvPr>
          <p:cNvSpPr/>
          <p:nvPr/>
        </p:nvSpPr>
        <p:spPr>
          <a:xfrm>
            <a:off x="2939098" y="1633456"/>
            <a:ext cx="282198" cy="2665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39C7A7-17AD-A689-2E34-AEC29FDCA4DF}"/>
              </a:ext>
            </a:extLst>
          </p:cNvPr>
          <p:cNvSpPr/>
          <p:nvPr/>
        </p:nvSpPr>
        <p:spPr>
          <a:xfrm>
            <a:off x="3449460" y="1647109"/>
            <a:ext cx="282198" cy="2665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A1E15B-8542-106D-72FB-795099E7DE94}"/>
              </a:ext>
            </a:extLst>
          </p:cNvPr>
          <p:cNvSpPr/>
          <p:nvPr/>
        </p:nvSpPr>
        <p:spPr>
          <a:xfrm>
            <a:off x="5589261" y="2350104"/>
            <a:ext cx="282198" cy="2665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7745BD2-378F-000C-1349-C52B6ED5475F}"/>
              </a:ext>
            </a:extLst>
          </p:cNvPr>
          <p:cNvCxnSpPr>
            <a:cxnSpLocks/>
          </p:cNvCxnSpPr>
          <p:nvPr/>
        </p:nvCxnSpPr>
        <p:spPr>
          <a:xfrm flipV="1">
            <a:off x="4615273" y="2157888"/>
            <a:ext cx="2154380" cy="171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0FC6A69-4C10-7F0F-E9D0-7F09CFBAF50E}"/>
              </a:ext>
            </a:extLst>
          </p:cNvPr>
          <p:cNvCxnSpPr/>
          <p:nvPr/>
        </p:nvCxnSpPr>
        <p:spPr>
          <a:xfrm rot="5400000" flipH="1" flipV="1">
            <a:off x="6119107" y="2250135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17C2FAA-89BE-EA5E-64B7-945345311B5B}"/>
              </a:ext>
            </a:extLst>
          </p:cNvPr>
          <p:cNvCxnSpPr/>
          <p:nvPr/>
        </p:nvCxnSpPr>
        <p:spPr>
          <a:xfrm rot="5400000" flipH="1" flipV="1">
            <a:off x="5643042" y="2249340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1A8D8E1-EE48-2424-518A-C66CEE3033B8}"/>
              </a:ext>
            </a:extLst>
          </p:cNvPr>
          <p:cNvCxnSpPr/>
          <p:nvPr/>
        </p:nvCxnSpPr>
        <p:spPr>
          <a:xfrm rot="5400000" flipH="1" flipV="1">
            <a:off x="6668522" y="2249340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4F74B29-E8C4-8647-7CEC-14FE58EF13C0}"/>
              </a:ext>
            </a:extLst>
          </p:cNvPr>
          <p:cNvCxnSpPr/>
          <p:nvPr/>
        </p:nvCxnSpPr>
        <p:spPr>
          <a:xfrm rot="5400000" flipH="1" flipV="1">
            <a:off x="5179041" y="2249340"/>
            <a:ext cx="187664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18DEAFA5-19B6-F876-5887-548981A4730B}"/>
              </a:ext>
            </a:extLst>
          </p:cNvPr>
          <p:cNvSpPr/>
          <p:nvPr/>
        </p:nvSpPr>
        <p:spPr>
          <a:xfrm>
            <a:off x="5097994" y="2326694"/>
            <a:ext cx="282198" cy="2665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10D7D95-C2B2-BED9-4254-401B2885AD5A}"/>
              </a:ext>
            </a:extLst>
          </p:cNvPr>
          <p:cNvSpPr/>
          <p:nvPr/>
        </p:nvSpPr>
        <p:spPr>
          <a:xfrm>
            <a:off x="4231832" y="2326694"/>
            <a:ext cx="282198" cy="2665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1843660-627A-9578-A25A-B150956083A3}"/>
              </a:ext>
            </a:extLst>
          </p:cNvPr>
          <p:cNvSpPr/>
          <p:nvPr/>
        </p:nvSpPr>
        <p:spPr>
          <a:xfrm>
            <a:off x="6628554" y="2339649"/>
            <a:ext cx="282198" cy="2665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1F552B7-19C5-2A9F-68DC-3892AD6B4A47}"/>
              </a:ext>
            </a:extLst>
          </p:cNvPr>
          <p:cNvSpPr/>
          <p:nvPr/>
        </p:nvSpPr>
        <p:spPr>
          <a:xfrm>
            <a:off x="4720291" y="2322125"/>
            <a:ext cx="282198" cy="2665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A9209C9-4901-1835-9F52-5684EE5EF2C7}"/>
              </a:ext>
            </a:extLst>
          </p:cNvPr>
          <p:cNvSpPr txBox="1"/>
          <p:nvPr/>
        </p:nvSpPr>
        <p:spPr>
          <a:xfrm>
            <a:off x="3346996" y="1880098"/>
            <a:ext cx="576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YuQi</a:t>
            </a:r>
            <a:endParaRPr lang="en-US" sz="12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8FD4954-D51D-5482-5688-4FBD44BF1612}"/>
              </a:ext>
            </a:extLst>
          </p:cNvPr>
          <p:cNvSpPr txBox="1"/>
          <p:nvPr/>
        </p:nvSpPr>
        <p:spPr>
          <a:xfrm>
            <a:off x="4426626" y="1877558"/>
            <a:ext cx="640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Jaylen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EECFB0E-CF19-A3ED-D9E5-F786241DBEDE}"/>
              </a:ext>
            </a:extLst>
          </p:cNvPr>
          <p:cNvSpPr txBox="1"/>
          <p:nvPr/>
        </p:nvSpPr>
        <p:spPr>
          <a:xfrm>
            <a:off x="4562196" y="2559441"/>
            <a:ext cx="598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Anna</a:t>
            </a:r>
          </a:p>
        </p:txBody>
      </p:sp>
    </p:spTree>
    <p:extLst>
      <p:ext uri="{BB962C8B-B14F-4D97-AF65-F5344CB8AC3E}">
        <p14:creationId xmlns:p14="http://schemas.microsoft.com/office/powerpoint/2010/main" val="3533421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774c3d-5ea7-40b8-8a21-6ac817ff7d9e">
      <Terms xmlns="http://schemas.microsoft.com/office/infopath/2007/PartnerControls"/>
    </lcf76f155ced4ddcb4097134ff3c332f>
    <TaxCatchAll xmlns="486e6368-79ef-44db-ba80-934e3a57618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4698257CBE54F931FC766C1FA750A" ma:contentTypeVersion="16" ma:contentTypeDescription="Create a new document." ma:contentTypeScope="" ma:versionID="cfb9117d7b2a74dd936e673ea5b822f3">
  <xsd:schema xmlns:xsd="http://www.w3.org/2001/XMLSchema" xmlns:xs="http://www.w3.org/2001/XMLSchema" xmlns:p="http://schemas.microsoft.com/office/2006/metadata/properties" xmlns:ns2="e4774c3d-5ea7-40b8-8a21-6ac817ff7d9e" xmlns:ns3="486e6368-79ef-44db-ba80-934e3a57618d" targetNamespace="http://schemas.microsoft.com/office/2006/metadata/properties" ma:root="true" ma:fieldsID="e85509b63156668d4721d6bdac224cbc" ns2:_="" ns3:_="">
    <xsd:import namespace="e4774c3d-5ea7-40b8-8a21-6ac817ff7d9e"/>
    <xsd:import namespace="486e6368-79ef-44db-ba80-934e3a5761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74c3d-5ea7-40b8-8a21-6ac817ff7d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265a7a29-eefc-4d7d-9595-275ca7a34b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6e6368-79ef-44db-ba80-934e3a57618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2279bfe8-631b-489b-b210-5abce8e7335a}" ma:internalName="TaxCatchAll" ma:showField="CatchAllData" ma:web="486e6368-79ef-44db-ba80-934e3a5761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A34718-9E10-4C38-9835-231E24F3C2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1F1738-E3EA-475C-9190-881DDE8ECC47}">
  <ds:schemaRefs>
    <ds:schemaRef ds:uri="http://schemas.microsoft.com/office/2006/metadata/properties"/>
    <ds:schemaRef ds:uri="http://schemas.microsoft.com/office/infopath/2007/PartnerControls"/>
    <ds:schemaRef ds:uri="e4774c3d-5ea7-40b8-8a21-6ac817ff7d9e"/>
    <ds:schemaRef ds:uri="486e6368-79ef-44db-ba80-934e3a57618d"/>
  </ds:schemaRefs>
</ds:datastoreItem>
</file>

<file path=customXml/itemProps3.xml><?xml version="1.0" encoding="utf-8"?>
<ds:datastoreItem xmlns:ds="http://schemas.openxmlformats.org/officeDocument/2006/customXml" ds:itemID="{1BEA1D63-FBC9-4929-8302-0DE750B83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774c3d-5ea7-40b8-8a21-6ac817ff7d9e"/>
    <ds:schemaRef ds:uri="486e6368-79ef-44db-ba80-934e3a5761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48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von Roretz</dc:creator>
  <cp:lastModifiedBy>Christopher von Roretz</cp:lastModifiedBy>
  <cp:revision>21</cp:revision>
  <dcterms:created xsi:type="dcterms:W3CDTF">2023-02-19T02:44:47Z</dcterms:created>
  <dcterms:modified xsi:type="dcterms:W3CDTF">2023-03-31T13:25:16Z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0x010100EBE4698257CBE54F931FC766C1FA750A</vt:lpwstr>
  </property>
  <property fmtid="{D5CDD505-2E9C-101B-9397-08002B2CF9AE}" pid="3" name="MediaServiceImageTags">
    <vt:lpwstr/>
  </property>
</Properties>
</file>