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F56A5-424F-B05A-42AF-F871E21A5D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DDF5DF3-6151-84FA-327B-BCB5EF2CBF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872C6C7-5512-040C-E094-5638CD51806B}"/>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5" name="Footer Placeholder 4">
            <a:extLst>
              <a:ext uri="{FF2B5EF4-FFF2-40B4-BE49-F238E27FC236}">
                <a16:creationId xmlns:a16="http://schemas.microsoft.com/office/drawing/2014/main" id="{3BDB3476-3DC8-BFC5-7395-A41C337A61B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4CD68FC-CCC4-DAC1-ABD7-87498CE99C71}"/>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86010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EECD-FA89-7613-1DFF-681BC24E72C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4117F94-93BB-3C98-6AC1-14426BF4DF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34CA614-32D1-D4F5-0DFA-D06188558F3C}"/>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5" name="Footer Placeholder 4">
            <a:extLst>
              <a:ext uri="{FF2B5EF4-FFF2-40B4-BE49-F238E27FC236}">
                <a16:creationId xmlns:a16="http://schemas.microsoft.com/office/drawing/2014/main" id="{1F26209B-E317-6A67-647B-0F9A0E8EBC0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65FE3E2-5887-1615-4F43-ED4D66CFA06C}"/>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933409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716391-8E64-2057-FA57-B0488712CF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E3BD9E0-D868-E2A9-D492-71537464E8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1828FBA-DE1C-F7E1-0309-2F1EAD465B60}"/>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5" name="Footer Placeholder 4">
            <a:extLst>
              <a:ext uri="{FF2B5EF4-FFF2-40B4-BE49-F238E27FC236}">
                <a16:creationId xmlns:a16="http://schemas.microsoft.com/office/drawing/2014/main" id="{355B83C2-1149-FF8A-31D3-D158A04B2D8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C01D7C2-0A73-6361-CC06-4732C221A5B0}"/>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107321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815BA-5028-2EEA-CB01-58D915A85FC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0FE946C-80AD-6027-A2CC-8143EEB03F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28807AB-4A84-ED12-3A98-9BB554594F6E}"/>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5" name="Footer Placeholder 4">
            <a:extLst>
              <a:ext uri="{FF2B5EF4-FFF2-40B4-BE49-F238E27FC236}">
                <a16:creationId xmlns:a16="http://schemas.microsoft.com/office/drawing/2014/main" id="{E1518770-85E1-5739-BE18-C7FADCA714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C2D1411-0615-D836-594A-E193A163D5F9}"/>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262866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FE2A0-337F-164C-890F-12C58D2577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7C1EB35-D454-E9D8-ECEB-DA6AC4857B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42C56B-2497-5414-3CC8-5962C7217A76}"/>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5" name="Footer Placeholder 4">
            <a:extLst>
              <a:ext uri="{FF2B5EF4-FFF2-40B4-BE49-F238E27FC236}">
                <a16:creationId xmlns:a16="http://schemas.microsoft.com/office/drawing/2014/main" id="{9530FACE-0D69-F993-9605-05FE330B401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35DA065-FD8D-2528-955C-C67ECBB9D17A}"/>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147562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F0883-CEE7-17EC-EF18-AF64214B29B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678B0C9-A3FB-7BE9-0C11-4109FC73EF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A78EC6A-204B-691A-2465-BD157E424D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7D5AA2F-F660-CCA9-DDBD-82BB1A58CFCF}"/>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6" name="Footer Placeholder 5">
            <a:extLst>
              <a:ext uri="{FF2B5EF4-FFF2-40B4-BE49-F238E27FC236}">
                <a16:creationId xmlns:a16="http://schemas.microsoft.com/office/drawing/2014/main" id="{1271ED18-76FF-5CE2-B26A-96D58D22C01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8AB56FB-F074-72C4-DFA6-033166EF14E7}"/>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106367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F2DF-4C06-ABF8-E58C-E1E98F9A07C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E8469E8-F4F2-2972-B0D4-AF795A698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7A8F2E-715F-0974-C72F-59DDE85EB9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A226701-AB5E-84BD-41B1-A639FC54B0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F7CED5-069A-9780-3C17-05ABA52F4F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7A35C44-28FC-6EAD-7712-137BC7BC04CF}"/>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8" name="Footer Placeholder 7">
            <a:extLst>
              <a:ext uri="{FF2B5EF4-FFF2-40B4-BE49-F238E27FC236}">
                <a16:creationId xmlns:a16="http://schemas.microsoft.com/office/drawing/2014/main" id="{5EE8AC55-3345-316D-14A9-90996F1A2CA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86D20EA-E337-7BF1-FCBD-6A91708E38E7}"/>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996146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1B89B-6812-08F9-F29F-7DFDD3235E4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F5A07AA-0EAD-7AB8-AF55-86A4A64816DD}"/>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4" name="Footer Placeholder 3">
            <a:extLst>
              <a:ext uri="{FF2B5EF4-FFF2-40B4-BE49-F238E27FC236}">
                <a16:creationId xmlns:a16="http://schemas.microsoft.com/office/drawing/2014/main" id="{E0903644-17B6-3902-D5BE-4667E153A72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365B3EE-8B91-EFAF-E47D-970E1AC19274}"/>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252742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BD1BDE-68B9-4593-DE1C-037E7D48BC94}"/>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3" name="Footer Placeholder 2">
            <a:extLst>
              <a:ext uri="{FF2B5EF4-FFF2-40B4-BE49-F238E27FC236}">
                <a16:creationId xmlns:a16="http://schemas.microsoft.com/office/drawing/2014/main" id="{D28C8841-00AA-CBC6-5BA6-EFA254671A3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6B1E898-707F-64EB-665F-2BB562672FB1}"/>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76048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A9E0D-3D4E-F4F9-5111-88A322E0FB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5866AC1-D6C2-2789-7410-911CC45062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1345004-D040-E6FD-EC6B-0C62164FF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6E2DD-E648-FC1E-6F8C-A92193D83BFF}"/>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6" name="Footer Placeholder 5">
            <a:extLst>
              <a:ext uri="{FF2B5EF4-FFF2-40B4-BE49-F238E27FC236}">
                <a16:creationId xmlns:a16="http://schemas.microsoft.com/office/drawing/2014/main" id="{6E21FF04-7DE0-F995-36A3-4DFE7DFDDC8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A458EF2-7373-BCB3-42D1-A6617482765D}"/>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3787108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A7D5A-3B63-6D52-A4A4-A0881563A0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0BE2587-9865-61CA-5A7F-22267CCA0D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C2BF198-1F9C-C5C4-F39F-00D6171BEF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5A3AE6-170D-6CE9-9217-8816FBD0A4FA}"/>
              </a:ext>
            </a:extLst>
          </p:cNvPr>
          <p:cNvSpPr>
            <a:spLocks noGrp="1"/>
          </p:cNvSpPr>
          <p:nvPr>
            <p:ph type="dt" sz="half" idx="10"/>
          </p:nvPr>
        </p:nvSpPr>
        <p:spPr/>
        <p:txBody>
          <a:bodyPr/>
          <a:lstStyle/>
          <a:p>
            <a:fld id="{7EFB027B-01FC-4ADF-90EA-D73D46E75C89}" type="datetimeFigureOut">
              <a:rPr lang="en-CA" smtClean="0"/>
              <a:t>2023-10-16</a:t>
            </a:fld>
            <a:endParaRPr lang="en-CA"/>
          </a:p>
        </p:txBody>
      </p:sp>
      <p:sp>
        <p:nvSpPr>
          <p:cNvPr id="6" name="Footer Placeholder 5">
            <a:extLst>
              <a:ext uri="{FF2B5EF4-FFF2-40B4-BE49-F238E27FC236}">
                <a16:creationId xmlns:a16="http://schemas.microsoft.com/office/drawing/2014/main" id="{DD7B7DDB-02EA-FC0A-CFFB-A40CFDBABE2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402985-ECC2-1213-D9CC-10D6D3B71E54}"/>
              </a:ext>
            </a:extLst>
          </p:cNvPr>
          <p:cNvSpPr>
            <a:spLocks noGrp="1"/>
          </p:cNvSpPr>
          <p:nvPr>
            <p:ph type="sldNum" sz="quarter" idx="12"/>
          </p:nvPr>
        </p:nvSpPr>
        <p:spPr/>
        <p:txBody>
          <a:bodyPr/>
          <a:lstStyle/>
          <a:p>
            <a:fld id="{5FD29558-3B1C-45F3-B2D9-E49DC10564AC}" type="slidenum">
              <a:rPr lang="en-CA" smtClean="0"/>
              <a:t>‹#›</a:t>
            </a:fld>
            <a:endParaRPr lang="en-CA"/>
          </a:p>
        </p:txBody>
      </p:sp>
    </p:spTree>
    <p:extLst>
      <p:ext uri="{BB962C8B-B14F-4D97-AF65-F5344CB8AC3E}">
        <p14:creationId xmlns:p14="http://schemas.microsoft.com/office/powerpoint/2010/main" val="214389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F0DFF1-910B-0C6D-4A6A-B74C9F0C8A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181698F-22B0-C346-DD4E-01133E74F0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B935C5-5558-368E-06B5-25324DC460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FB027B-01FC-4ADF-90EA-D73D46E75C89}" type="datetimeFigureOut">
              <a:rPr lang="en-CA" smtClean="0"/>
              <a:t>2023-10-16</a:t>
            </a:fld>
            <a:endParaRPr lang="en-CA"/>
          </a:p>
        </p:txBody>
      </p:sp>
      <p:sp>
        <p:nvSpPr>
          <p:cNvPr id="5" name="Footer Placeholder 4">
            <a:extLst>
              <a:ext uri="{FF2B5EF4-FFF2-40B4-BE49-F238E27FC236}">
                <a16:creationId xmlns:a16="http://schemas.microsoft.com/office/drawing/2014/main" id="{06E911DF-39FF-410E-03D9-7720730264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258CD6A-97D1-067D-B7B8-97834F9E78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29558-3B1C-45F3-B2D9-E49DC10564AC}" type="slidenum">
              <a:rPr lang="en-CA" smtClean="0"/>
              <a:t>‹#›</a:t>
            </a:fld>
            <a:endParaRPr lang="en-CA"/>
          </a:p>
        </p:txBody>
      </p:sp>
    </p:spTree>
    <p:extLst>
      <p:ext uri="{BB962C8B-B14F-4D97-AF65-F5344CB8AC3E}">
        <p14:creationId xmlns:p14="http://schemas.microsoft.com/office/powerpoint/2010/main" val="1493672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ableau.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olleverywher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quizizz.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kahoo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67F01-6D1B-421F-A198-E279F6BEC470}"/>
              </a:ext>
            </a:extLst>
          </p:cNvPr>
          <p:cNvSpPr>
            <a:spLocks noGrp="1"/>
          </p:cNvSpPr>
          <p:nvPr>
            <p:ph type="ctrTitle"/>
          </p:nvPr>
        </p:nvSpPr>
        <p:spPr/>
        <p:txBody>
          <a:bodyPr>
            <a:normAutofit/>
          </a:bodyPr>
          <a:lstStyle/>
          <a:p>
            <a:r>
              <a:rPr lang="en-US" b="0" i="0" dirty="0">
                <a:effectLst/>
              </a:rPr>
              <a:t>Yeas and Nays:</a:t>
            </a:r>
            <a:endParaRPr lang="en-CA" dirty="0"/>
          </a:p>
        </p:txBody>
      </p:sp>
      <p:sp>
        <p:nvSpPr>
          <p:cNvPr id="3" name="Subtitle 2">
            <a:extLst>
              <a:ext uri="{FF2B5EF4-FFF2-40B4-BE49-F238E27FC236}">
                <a16:creationId xmlns:a16="http://schemas.microsoft.com/office/drawing/2014/main" id="{4EEAB5F4-E92F-E89E-6258-47746CCA28D7}"/>
              </a:ext>
            </a:extLst>
          </p:cNvPr>
          <p:cNvSpPr>
            <a:spLocks noGrp="1"/>
          </p:cNvSpPr>
          <p:nvPr>
            <p:ph type="subTitle" idx="1"/>
          </p:nvPr>
        </p:nvSpPr>
        <p:spPr/>
        <p:txBody>
          <a:bodyPr/>
          <a:lstStyle/>
          <a:p>
            <a:r>
              <a:rPr lang="en-US" b="0" i="0" dirty="0">
                <a:effectLst/>
                <a:latin typeface="+mj-lt"/>
              </a:rPr>
              <a:t>Using Smartphones for Gathering Data</a:t>
            </a:r>
            <a:endParaRPr lang="en-CA" dirty="0">
              <a:latin typeface="+mj-lt"/>
            </a:endParaRPr>
          </a:p>
        </p:txBody>
      </p:sp>
    </p:spTree>
    <p:extLst>
      <p:ext uri="{BB962C8B-B14F-4D97-AF65-F5344CB8AC3E}">
        <p14:creationId xmlns:p14="http://schemas.microsoft.com/office/powerpoint/2010/main" val="1674164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9E144-D3AB-3129-7A2D-462E782F3D9D}"/>
              </a:ext>
            </a:extLst>
          </p:cNvPr>
          <p:cNvSpPr>
            <a:spLocks noGrp="1"/>
          </p:cNvSpPr>
          <p:nvPr>
            <p:ph type="title"/>
          </p:nvPr>
        </p:nvSpPr>
        <p:spPr/>
        <p:txBody>
          <a:bodyPr/>
          <a:lstStyle/>
          <a:p>
            <a:r>
              <a:rPr lang="en-US" dirty="0"/>
              <a:t>Summary Of Digital Tools</a:t>
            </a:r>
            <a:endParaRPr lang="en-CA" dirty="0"/>
          </a:p>
        </p:txBody>
      </p:sp>
      <p:sp>
        <p:nvSpPr>
          <p:cNvPr id="3" name="Content Placeholder 2">
            <a:extLst>
              <a:ext uri="{FF2B5EF4-FFF2-40B4-BE49-F238E27FC236}">
                <a16:creationId xmlns:a16="http://schemas.microsoft.com/office/drawing/2014/main" id="{D138821A-8F81-C806-0B75-BA7ECCBE3B6C}"/>
              </a:ext>
            </a:extLst>
          </p:cNvPr>
          <p:cNvSpPr>
            <a:spLocks noGrp="1"/>
          </p:cNvSpPr>
          <p:nvPr>
            <p:ph idx="1"/>
          </p:nvPr>
        </p:nvSpPr>
        <p:spPr/>
        <p:txBody>
          <a:bodyPr/>
          <a:lstStyle/>
          <a:p>
            <a:r>
              <a:rPr lang="en-US" dirty="0"/>
              <a:t>Tableau</a:t>
            </a:r>
          </a:p>
          <a:p>
            <a:r>
              <a:rPr lang="en-US" dirty="0"/>
              <a:t>Poll Everywhere</a:t>
            </a:r>
          </a:p>
          <a:p>
            <a:r>
              <a:rPr lang="en-US" dirty="0"/>
              <a:t>Quizizz</a:t>
            </a:r>
          </a:p>
          <a:p>
            <a:r>
              <a:rPr lang="en-US" dirty="0"/>
              <a:t>Kahoot!</a:t>
            </a:r>
          </a:p>
          <a:p>
            <a:endParaRPr lang="en-CA" dirty="0"/>
          </a:p>
        </p:txBody>
      </p:sp>
    </p:spTree>
    <p:extLst>
      <p:ext uri="{BB962C8B-B14F-4D97-AF65-F5344CB8AC3E}">
        <p14:creationId xmlns:p14="http://schemas.microsoft.com/office/powerpoint/2010/main" val="563616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EE514-F2F0-5E2A-C069-0A1129801ED5}"/>
              </a:ext>
            </a:extLst>
          </p:cNvPr>
          <p:cNvSpPr>
            <a:spLocks noGrp="1"/>
          </p:cNvSpPr>
          <p:nvPr>
            <p:ph type="title"/>
          </p:nvPr>
        </p:nvSpPr>
        <p:spPr/>
        <p:txBody>
          <a:bodyPr/>
          <a:lstStyle/>
          <a:p>
            <a:r>
              <a:rPr lang="en-US" dirty="0"/>
              <a:t>Tableau</a:t>
            </a:r>
            <a:endParaRPr lang="en-CA" dirty="0"/>
          </a:p>
        </p:txBody>
      </p:sp>
      <p:sp>
        <p:nvSpPr>
          <p:cNvPr id="3" name="Content Placeholder 2">
            <a:extLst>
              <a:ext uri="{FF2B5EF4-FFF2-40B4-BE49-F238E27FC236}">
                <a16:creationId xmlns:a16="http://schemas.microsoft.com/office/drawing/2014/main" id="{BC113A51-043C-A40E-46C4-53471BA90CCA}"/>
              </a:ext>
            </a:extLst>
          </p:cNvPr>
          <p:cNvSpPr>
            <a:spLocks noGrp="1"/>
          </p:cNvSpPr>
          <p:nvPr>
            <p:ph idx="1"/>
          </p:nvPr>
        </p:nvSpPr>
        <p:spPr/>
        <p:txBody>
          <a:bodyPr/>
          <a:lstStyle/>
          <a:p>
            <a:r>
              <a:rPr lang="en-CA" dirty="0">
                <a:hlinkClick r:id="rId2"/>
              </a:rPr>
              <a:t>https://www.tableau.com/</a:t>
            </a:r>
            <a:endParaRPr lang="en-CA" dirty="0"/>
          </a:p>
          <a:p>
            <a:r>
              <a:rPr lang="en-US" dirty="0"/>
              <a:t>Tool to better analyze data. Offers several ways to view the data you're analyzing.</a:t>
            </a:r>
          </a:p>
          <a:p>
            <a:r>
              <a:rPr lang="en-US" dirty="0"/>
              <a:t>Follows the general data protection regulation in the EU (gives the user a lot of rights about their data and how it's being used) and follows the California Consumer Privacy Act in the US (like the first one, but adds the clause "with some exceptions" to some aspects, doesn't mention what an exception could look like).</a:t>
            </a:r>
          </a:p>
          <a:p>
            <a:endParaRPr lang="en-CA" dirty="0"/>
          </a:p>
        </p:txBody>
      </p:sp>
    </p:spTree>
    <p:extLst>
      <p:ext uri="{BB962C8B-B14F-4D97-AF65-F5344CB8AC3E}">
        <p14:creationId xmlns:p14="http://schemas.microsoft.com/office/powerpoint/2010/main" val="115051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C5091-5D5B-ED68-AD05-D22FD3FBEDAD}"/>
              </a:ext>
            </a:extLst>
          </p:cNvPr>
          <p:cNvSpPr>
            <a:spLocks noGrp="1"/>
          </p:cNvSpPr>
          <p:nvPr>
            <p:ph type="title"/>
          </p:nvPr>
        </p:nvSpPr>
        <p:spPr/>
        <p:txBody>
          <a:bodyPr/>
          <a:lstStyle/>
          <a:p>
            <a:r>
              <a:rPr lang="en-US" dirty="0"/>
              <a:t>Poll Everywhere</a:t>
            </a:r>
            <a:endParaRPr lang="en-CA" dirty="0"/>
          </a:p>
        </p:txBody>
      </p:sp>
      <p:sp>
        <p:nvSpPr>
          <p:cNvPr id="3" name="Content Placeholder 2">
            <a:extLst>
              <a:ext uri="{FF2B5EF4-FFF2-40B4-BE49-F238E27FC236}">
                <a16:creationId xmlns:a16="http://schemas.microsoft.com/office/drawing/2014/main" id="{879235CA-389C-CAE3-2479-554A7FE0BFC9}"/>
              </a:ext>
            </a:extLst>
          </p:cNvPr>
          <p:cNvSpPr>
            <a:spLocks noGrp="1"/>
          </p:cNvSpPr>
          <p:nvPr>
            <p:ph idx="1"/>
          </p:nvPr>
        </p:nvSpPr>
        <p:spPr/>
        <p:txBody>
          <a:bodyPr/>
          <a:lstStyle/>
          <a:p>
            <a:r>
              <a:rPr lang="en-US" dirty="0">
                <a:hlinkClick r:id="rId2"/>
              </a:rPr>
              <a:t>https://www.polleverywhere.com/</a:t>
            </a:r>
            <a:endParaRPr lang="en-US" dirty="0"/>
          </a:p>
          <a:p>
            <a:r>
              <a:rPr lang="en-US" dirty="0"/>
              <a:t>Allows an audience to participate during a presentation, allowing for more interactivity.</a:t>
            </a:r>
          </a:p>
          <a:p>
            <a:r>
              <a:rPr lang="en-US" dirty="0"/>
              <a:t>Will only share collected data with other companies if their company is sold or their assets acquired. Collects things like the phone numbers of polled participants to help facilitate the reuse and redoing of polls. May use info gathered to offer 	services suited to your needs.</a:t>
            </a:r>
          </a:p>
        </p:txBody>
      </p:sp>
    </p:spTree>
    <p:extLst>
      <p:ext uri="{BB962C8B-B14F-4D97-AF65-F5344CB8AC3E}">
        <p14:creationId xmlns:p14="http://schemas.microsoft.com/office/powerpoint/2010/main" val="3518988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FEAE6-772E-51A3-AB1A-973B0C7853D3}"/>
              </a:ext>
            </a:extLst>
          </p:cNvPr>
          <p:cNvSpPr>
            <a:spLocks noGrp="1"/>
          </p:cNvSpPr>
          <p:nvPr>
            <p:ph type="title"/>
          </p:nvPr>
        </p:nvSpPr>
        <p:spPr/>
        <p:txBody>
          <a:bodyPr/>
          <a:lstStyle/>
          <a:p>
            <a:r>
              <a:rPr lang="en-US" dirty="0"/>
              <a:t>Quizizz</a:t>
            </a:r>
            <a:endParaRPr lang="en-CA" dirty="0"/>
          </a:p>
        </p:txBody>
      </p:sp>
      <p:sp>
        <p:nvSpPr>
          <p:cNvPr id="3" name="Content Placeholder 2">
            <a:extLst>
              <a:ext uri="{FF2B5EF4-FFF2-40B4-BE49-F238E27FC236}">
                <a16:creationId xmlns:a16="http://schemas.microsoft.com/office/drawing/2014/main" id="{69A79DC7-1F97-3930-E4CA-9CC938C01650}"/>
              </a:ext>
            </a:extLst>
          </p:cNvPr>
          <p:cNvSpPr>
            <a:spLocks noGrp="1"/>
          </p:cNvSpPr>
          <p:nvPr>
            <p:ph idx="1"/>
          </p:nvPr>
        </p:nvSpPr>
        <p:spPr/>
        <p:txBody>
          <a:bodyPr/>
          <a:lstStyle/>
          <a:p>
            <a:r>
              <a:rPr lang="en-CA" dirty="0">
                <a:hlinkClick r:id="rId2"/>
              </a:rPr>
              <a:t>https://quizizz.com/</a:t>
            </a:r>
            <a:endParaRPr lang="en-CA" dirty="0"/>
          </a:p>
          <a:p>
            <a:r>
              <a:rPr lang="en-US" dirty="0"/>
              <a:t>Learning platform to make quizzes. Can also create lessons, formative assessments, etc.</a:t>
            </a:r>
          </a:p>
          <a:p>
            <a:r>
              <a:rPr lang="en-US" dirty="0"/>
              <a:t>Only keeps what's necessary for as long as it's necessary (doesn't go into specifics, however). Doesn't rent, sell or exchange your personal info. Only shares personal information to comply with the law, provide their services, or protect their rights.</a:t>
            </a:r>
          </a:p>
          <a:p>
            <a:endParaRPr lang="en-CA" dirty="0"/>
          </a:p>
          <a:p>
            <a:endParaRPr lang="en-CA" dirty="0"/>
          </a:p>
        </p:txBody>
      </p:sp>
    </p:spTree>
    <p:extLst>
      <p:ext uri="{BB962C8B-B14F-4D97-AF65-F5344CB8AC3E}">
        <p14:creationId xmlns:p14="http://schemas.microsoft.com/office/powerpoint/2010/main" val="1158483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0BE34-4A81-B99D-2B23-5F119014D082}"/>
              </a:ext>
            </a:extLst>
          </p:cNvPr>
          <p:cNvSpPr>
            <a:spLocks noGrp="1"/>
          </p:cNvSpPr>
          <p:nvPr>
            <p:ph type="title"/>
          </p:nvPr>
        </p:nvSpPr>
        <p:spPr/>
        <p:txBody>
          <a:bodyPr/>
          <a:lstStyle/>
          <a:p>
            <a:r>
              <a:rPr lang="en-US" dirty="0"/>
              <a:t>Kahoot!</a:t>
            </a:r>
            <a:endParaRPr lang="en-CA" dirty="0"/>
          </a:p>
        </p:txBody>
      </p:sp>
      <p:sp>
        <p:nvSpPr>
          <p:cNvPr id="3" name="Content Placeholder 2">
            <a:extLst>
              <a:ext uri="{FF2B5EF4-FFF2-40B4-BE49-F238E27FC236}">
                <a16:creationId xmlns:a16="http://schemas.microsoft.com/office/drawing/2014/main" id="{FAA93873-EF05-42D0-114C-BBE9236DA8F2}"/>
              </a:ext>
            </a:extLst>
          </p:cNvPr>
          <p:cNvSpPr>
            <a:spLocks noGrp="1"/>
          </p:cNvSpPr>
          <p:nvPr>
            <p:ph idx="1"/>
          </p:nvPr>
        </p:nvSpPr>
        <p:spPr/>
        <p:txBody>
          <a:bodyPr/>
          <a:lstStyle/>
          <a:p>
            <a:r>
              <a:rPr lang="en-CA" dirty="0">
                <a:hlinkClick r:id="rId2"/>
              </a:rPr>
              <a:t>https://kahoot.com/</a:t>
            </a:r>
            <a:endParaRPr lang="en-CA" dirty="0"/>
          </a:p>
          <a:p>
            <a:r>
              <a:rPr lang="en-US" dirty="0"/>
              <a:t>Fun, interactive website for online quizzes.</a:t>
            </a:r>
          </a:p>
          <a:p>
            <a:r>
              <a:rPr lang="en-US" dirty="0"/>
              <a:t>Very descriptive privacy policy, keeps a lot of info (but none that are too important in the grand scheme of things), mostly uses them for data analysis on their end and doesn't sell/share your information with other companies. Uses your data to better suit product recommendations and marketing on their site. You have the right to object to the gathering of your information and to delete it.</a:t>
            </a:r>
          </a:p>
          <a:p>
            <a:endParaRPr lang="en-CA" dirty="0"/>
          </a:p>
        </p:txBody>
      </p:sp>
    </p:spTree>
    <p:extLst>
      <p:ext uri="{BB962C8B-B14F-4D97-AF65-F5344CB8AC3E}">
        <p14:creationId xmlns:p14="http://schemas.microsoft.com/office/powerpoint/2010/main" val="4270328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343</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Yeas and Nays:</vt:lpstr>
      <vt:lpstr>Summary Of Digital Tools</vt:lpstr>
      <vt:lpstr>Tableau</vt:lpstr>
      <vt:lpstr>Poll Everywhere</vt:lpstr>
      <vt:lpstr>Quizizz</vt:lpstr>
      <vt:lpstr>Kahoot!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Yeas and Nays:</dc:title>
  <dc:creator>Gabrielle Adam</dc:creator>
  <cp:lastModifiedBy>Gabrielle Adam</cp:lastModifiedBy>
  <cp:revision>1</cp:revision>
  <dcterms:created xsi:type="dcterms:W3CDTF">2023-10-16T13:54:08Z</dcterms:created>
  <dcterms:modified xsi:type="dcterms:W3CDTF">2023-10-16T14:04:48Z</dcterms:modified>
</cp:coreProperties>
</file>