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6"/>
    <p:restoredTop sz="95878"/>
  </p:normalViewPr>
  <p:slideViewPr>
    <p:cSldViewPr snapToGrid="0">
      <p:cViewPr varScale="1">
        <p:scale>
          <a:sx n="113" d="100"/>
          <a:sy n="113" d="100"/>
        </p:scale>
        <p:origin x="2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477DC-0146-AD92-7BBF-3170D799E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AA0329-7B5F-8291-222D-16D9A9A66B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5D45A-6F3E-68EC-E193-3600C0299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F91EE-6A77-E3F7-C53A-8BEF9661F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E5C13-6247-1320-0847-F9CFF77CA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58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5F482-B0D3-9F3F-A8FD-01B65359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FD0A4F-768D-90BA-E781-4DAAF34EE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1174D-1DC8-85B5-5725-42D06EFDE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1EA7B-4902-8BB1-285B-9A4504A30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3A974-314B-723D-5A1A-FE8B8DE1A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0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43530B-A211-B597-01AC-066A65C54F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A79D32-DE84-DFBF-DCD9-0D5484127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F8E28-9980-8577-EA39-6917D10D5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44B98-24BF-921B-0744-56F87EC27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A5916-CC12-CFD9-3433-9E339B97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4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F91C0-CBFE-9EC6-823F-A16263227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4F40B-6499-0B07-195D-049887BCF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FD02B-8EC9-2B56-3C03-54711A915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278C0-3406-8068-AE55-24869228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C62E6-5AA2-C732-BED3-7ABEF678C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97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16EBB-E1FA-8D8A-EF09-BF1951FB2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5EA4B-7443-99CF-0989-5FF02CDF80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283FB-2C9B-E924-0D48-5217C61D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4859E-228E-4AF5-3023-1F4F71B3C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30401-6031-EC76-CC2E-423B66E63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6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8A363-AAC4-0C84-6556-431ADC71F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088A4-46B8-BA1A-12BD-C7EE1B196E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5604D-78D3-F610-EFAC-CC603E939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71D143-F2E7-48A1-586D-EC2103053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310CB3-6556-C334-1483-CF7A19FE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2B610F-0A4B-3CAE-3B24-F9B653DF2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5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665EE-4DE8-4CDB-A49E-5BAEA3FF1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76089D-CCDC-E8AF-4D02-2BD35CE2F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B19C8E-64FD-3AA5-B0C8-8F19109E6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FEA61B-66E2-82E0-DDE3-EF1EA23649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E6EED-E14A-FB6C-F0C5-4411D6092D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ECF2E-B3C9-F7F9-5F40-43D4B819E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A1B4E7-F43B-4960-0195-E4AA8D2F5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64FFAF-496A-B16E-849F-FCC60E484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3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6B6C0-4CA2-0726-D592-B0D524BD1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3A813C-0268-41B3-EA18-4C6ED9DAC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2F2FEC-5BB0-3FC2-1CC5-82D8AB45C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758E69-C329-4DFA-4F2C-FAE9D62B8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80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EAC7FD-7509-594A-24DE-7A4ED5AA7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6ADEC0-1F04-8AC6-8D7B-4BED062CF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4379E-14B7-F6DF-478C-1C62ACDC1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1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A04AE-068A-C31C-B50D-3F7CAEDD4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8DCCC-19A0-7E0E-EE66-9779939EF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7A8EA3-75CE-5137-F541-F5F734CAD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A23D1F-BA4B-95A0-64D9-D6A858F00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03482-8EC7-9435-F70C-4188334E3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7E912-86BF-753C-C083-70B76C03E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89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A363B-2FB4-9093-F0A5-44D888886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020B01-9A6D-5BC4-D7DB-F5A9A059D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29D1A6-17D0-6D2C-214C-07C63F009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D661E6-BDF8-D2D5-1144-B210B2DF8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90FABC-E561-811D-C97E-6F62C75AB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C83A9B-BAE1-084F-B070-1FD930CD0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3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EC11D5-2DBC-CD50-7113-8D3B3E87B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9C552-71B7-816F-5D3C-E5DC7900C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05D5A-B02A-9537-8BC3-F7166ADCAA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52CE3-8B31-D400-2D44-84B936D934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5C063-0326-3F21-196D-001E82BF61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0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C7C51F1-2318-F84C-B14F-85C0ECA16D9C}"/>
              </a:ext>
            </a:extLst>
          </p:cNvPr>
          <p:cNvSpPr txBox="1">
            <a:spLocks/>
          </p:cNvSpPr>
          <p:nvPr/>
        </p:nvSpPr>
        <p:spPr>
          <a:xfrm>
            <a:off x="8264379" y="224120"/>
            <a:ext cx="3822189" cy="6624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/>
          </a:p>
        </p:txBody>
      </p:sp>
      <p:pic>
        <p:nvPicPr>
          <p:cNvPr id="1032" name="Picture 8" descr="Nigeria: 21-year-old Female UNILAG Student Arrested Over Murder of Super TV  CEO - Arise News">
            <a:extLst>
              <a:ext uri="{FF2B5EF4-FFF2-40B4-BE49-F238E27FC236}">
                <a16:creationId xmlns:a16="http://schemas.microsoft.com/office/drawing/2014/main" id="{6B28B34D-8E64-FD53-2E7C-94F2B56B3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019" y="-14290"/>
            <a:ext cx="10287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7663CE-D4ED-EF5A-0AAA-006ECAE3E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1071" y="6633880"/>
            <a:ext cx="3822189" cy="3742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100" dirty="0"/>
              <a:t>GOOGLE IMAGE</a:t>
            </a:r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2FE77EB7-5DD7-003F-B2B5-418C6C2686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424783"/>
              </p:ext>
            </p:extLst>
          </p:nvPr>
        </p:nvGraphicFramePr>
        <p:xfrm>
          <a:off x="26409" y="8332"/>
          <a:ext cx="6457950" cy="683537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35326">
                  <a:extLst>
                    <a:ext uri="{9D8B030D-6E8A-4147-A177-3AD203B41FA5}">
                      <a16:colId xmlns:a16="http://schemas.microsoft.com/office/drawing/2014/main" val="1819263200"/>
                    </a:ext>
                  </a:extLst>
                </a:gridCol>
                <a:gridCol w="5422624">
                  <a:extLst>
                    <a:ext uri="{9D8B030D-6E8A-4147-A177-3AD203B41FA5}">
                      <a16:colId xmlns:a16="http://schemas.microsoft.com/office/drawing/2014/main" val="4007961778"/>
                    </a:ext>
                  </a:extLst>
                </a:gridCol>
              </a:tblGrid>
              <a:tr h="45903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1"/>
                          </a:solidFill>
                        </a:rPr>
                        <a:t>PAT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493463"/>
                  </a:ext>
                </a:extLst>
              </a:tr>
              <a:tr h="626425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AGE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 year old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604583"/>
                  </a:ext>
                </a:extLst>
              </a:tr>
              <a:tr h="498491">
                <a:tc>
                  <a:txBody>
                    <a:bodyPr/>
                    <a:lstStyle/>
                    <a:p>
                      <a:r>
                        <a:rPr lang="en-US" sz="1600" dirty="0"/>
                        <a:t>JOB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Student in University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833730"/>
                  </a:ext>
                </a:extLst>
              </a:tr>
              <a:tr h="2542267">
                <a:tc>
                  <a:txBody>
                    <a:bodyPr/>
                    <a:lstStyle/>
                    <a:p>
                      <a:r>
                        <a:rPr lang="en-US" sz="1600" dirty="0"/>
                        <a:t>BIO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 suffered mild TBI – Traumatic Brain Injury 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 was hit by car crossing De Maisonneuve 2 weeks ago. 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Driver stopped to help out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Ambulance was called to the scene and the patient was transported to hospital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 was unconscious for 30 minutes 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accident concussion and lack of memory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 still have some lack of balance and generalized weakness after being hospitalized for 14 days. 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154151"/>
                  </a:ext>
                </a:extLst>
              </a:tr>
              <a:tr h="1143870">
                <a:tc>
                  <a:txBody>
                    <a:bodyPr/>
                    <a:lstStyle/>
                    <a:p>
                      <a:r>
                        <a:rPr lang="en-US" sz="1600" dirty="0"/>
                        <a:t>PSYCHO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 is now being prepared for discharge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 in denial of injury and symptoms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Very determined to continue with school and succeed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 has unrealistic expectations to continue with regular life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354086"/>
                  </a:ext>
                </a:extLst>
              </a:tr>
              <a:tr h="1137849">
                <a:tc>
                  <a:txBody>
                    <a:bodyPr/>
                    <a:lstStyle/>
                    <a:p>
                      <a:r>
                        <a:rPr lang="en-US" sz="1600" dirty="0"/>
                        <a:t>SOCIAL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Lives alone in an apartment near McGill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Family lives in Rimouski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Family and friends have mentioned a change in personality since accident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20974"/>
                  </a:ext>
                </a:extLst>
              </a:tr>
              <a:tr h="427445">
                <a:tc>
                  <a:txBody>
                    <a:bodyPr/>
                    <a:lstStyle/>
                    <a:p>
                      <a:r>
                        <a:rPr lang="en-US" sz="1600" dirty="0"/>
                        <a:t>TEAM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Intervention is being completed by team at the hospital.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282065"/>
                  </a:ext>
                </a:extLst>
              </a:tr>
            </a:tbl>
          </a:graphicData>
        </a:graphic>
      </p:graphicFrame>
      <p:pic>
        <p:nvPicPr>
          <p:cNvPr id="2" name="Audio 1">
            <a:hlinkClick r:id="" action="ppaction://media"/>
            <a:extLst>
              <a:ext uri="{FF2B5EF4-FFF2-40B4-BE49-F238E27FC236}">
                <a16:creationId xmlns:a16="http://schemas.microsoft.com/office/drawing/2014/main" id="{2D6A3933-D150-3045-333A-1D03E50D0D3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163300" y="58293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137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6840"/>
    </mc:Choice>
    <mc:Fallback>
      <p:transition spd="slow" advTm="668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146</Words>
  <Application>Microsoft Macintosh PowerPoint</Application>
  <PresentationFormat>Widescreen</PresentationFormat>
  <Paragraphs>25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Miller</dc:creator>
  <cp:lastModifiedBy>Tim Miller</cp:lastModifiedBy>
  <cp:revision>9</cp:revision>
  <dcterms:created xsi:type="dcterms:W3CDTF">2023-03-20T15:28:50Z</dcterms:created>
  <dcterms:modified xsi:type="dcterms:W3CDTF">2023-03-20T16:39:56Z</dcterms:modified>
</cp:coreProperties>
</file>