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7"/>
  </p:notesMasterIdLst>
  <p:sldIdLst>
    <p:sldId id="267" r:id="rId5"/>
    <p:sldId id="274" r:id="rId6"/>
    <p:sldId id="270" r:id="rId7"/>
    <p:sldId id="271" r:id="rId8"/>
    <p:sldId id="272" r:id="rId9"/>
    <p:sldId id="279" r:id="rId10"/>
    <p:sldId id="280" r:id="rId11"/>
    <p:sldId id="281" r:id="rId12"/>
    <p:sldId id="282" r:id="rId13"/>
    <p:sldId id="277" r:id="rId14"/>
    <p:sldId id="269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21560-A802-FD42-95A9-3666991DCF8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ED991-DFAE-254A-AA87-6E0577958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4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your student list sheet and divide the students into two equal groups. Once this is complete, divide the students again into smaller groups of about 5-6 (aim for multidisciplinary).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ED991-DFAE-254A-AA87-6E0577958B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9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0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5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8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9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3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7C96-B233-AF47-B18C-4B5281F3EFC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ient 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5" t="-3211" r="-3719" b="-1"/>
          <a:stretch/>
        </p:blipFill>
        <p:spPr>
          <a:xfrm>
            <a:off x="0" y="-220133"/>
            <a:ext cx="9560305" cy="70781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8345"/>
            <a:ext cx="7772400" cy="1470025"/>
          </a:xfrm>
        </p:spPr>
        <p:txBody>
          <a:bodyPr/>
          <a:lstStyle/>
          <a:p>
            <a:r>
              <a:rPr lang="en-US"/>
              <a:t>Interprofessional Education</a:t>
            </a:r>
          </a:p>
        </p:txBody>
      </p:sp>
    </p:spTree>
    <p:extLst>
      <p:ext uri="{BB962C8B-B14F-4D97-AF65-F5344CB8AC3E}">
        <p14:creationId xmlns:p14="http://schemas.microsoft.com/office/powerpoint/2010/main" val="239958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0C57-7D4A-4802-BC9E-C6C277FD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659" y="2398245"/>
            <a:ext cx="8229600" cy="1143000"/>
          </a:xfrm>
        </p:spPr>
        <p:txBody>
          <a:bodyPr/>
          <a:lstStyle/>
          <a:p>
            <a:r>
              <a:rPr lang="en-US" dirty="0">
                <a:cs typeface="Calibri"/>
              </a:rPr>
              <a:t>CROSSWORD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0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Culminating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do we overlap?</a:t>
            </a:r>
          </a:p>
          <a:p>
            <a:r>
              <a:rPr lang="en-US"/>
              <a:t>What is different about us?</a:t>
            </a:r>
          </a:p>
          <a:p>
            <a:r>
              <a:rPr lang="en-US"/>
              <a:t>What is interdisciplinary vs. interprofessional?</a:t>
            </a:r>
          </a:p>
        </p:txBody>
      </p:sp>
    </p:spTree>
    <p:extLst>
      <p:ext uri="{BB962C8B-B14F-4D97-AF65-F5344CB8AC3E}">
        <p14:creationId xmlns:p14="http://schemas.microsoft.com/office/powerpoint/2010/main" val="70772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stay connected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Like this kind of stuff????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Within courses – many times throughout your three years you will be given an opportunity to collaborate with other medical and health technology students</a:t>
            </a:r>
          </a:p>
          <a:p>
            <a:pPr lvl="1"/>
            <a:r>
              <a:rPr lang="en-US" dirty="0">
                <a:cs typeface="Calibri"/>
              </a:rPr>
              <a:t>Outside of courses</a:t>
            </a:r>
          </a:p>
          <a:p>
            <a:pPr lvl="2"/>
            <a:r>
              <a:rPr lang="en-US" dirty="0">
                <a:cs typeface="Calibri"/>
              </a:rPr>
              <a:t>Follow </a:t>
            </a:r>
            <a:r>
              <a:rPr lang="en-US" b="1" dirty="0">
                <a:cs typeface="Calibri"/>
              </a:rPr>
              <a:t>thehallwayipe</a:t>
            </a:r>
            <a:r>
              <a:rPr lang="en-US" dirty="0">
                <a:cs typeface="Calibri"/>
              </a:rPr>
              <a:t> on Instagram</a:t>
            </a:r>
          </a:p>
          <a:p>
            <a:pPr lvl="2"/>
            <a:r>
              <a:rPr lang="en-US" dirty="0">
                <a:cs typeface="Calibri"/>
              </a:rPr>
              <a:t>Follow Dawson College Interprofessional Education on Spotify</a:t>
            </a:r>
          </a:p>
          <a:p>
            <a:pPr lvl="2"/>
            <a:r>
              <a:rPr lang="en-US" dirty="0">
                <a:cs typeface="Calibri"/>
              </a:rPr>
              <a:t>Join the student club! Check out DSU </a:t>
            </a:r>
            <a:r>
              <a:rPr lang="en-US">
                <a:cs typeface="Calibri"/>
              </a:rPr>
              <a:t>for more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6E122-DC2D-4825-882D-41770BB7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5842"/>
            <a:ext cx="8229600" cy="1143000"/>
          </a:xfrm>
        </p:spPr>
        <p:txBody>
          <a:bodyPr/>
          <a:lstStyle/>
          <a:p>
            <a:r>
              <a:rPr lang="en-US">
                <a:cs typeface="Calibri"/>
              </a:rPr>
              <a:t>Bingo answers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3AA774-513F-1561-BF40-98BD3BDBB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10" y="249382"/>
            <a:ext cx="8945089" cy="691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4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Fancy 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/>
              <a:t>Interprofessional Education (IPE) is a proven pedagogical approach that draws upon the </a:t>
            </a:r>
            <a:r>
              <a:rPr lang="en-US" b="1"/>
              <a:t>collaboration between professionals </a:t>
            </a:r>
            <a:r>
              <a:rPr lang="en-US"/>
              <a:t>to meet the multifaceted nature of patients’ needs  within a rapidly changing healthcare system.</a:t>
            </a:r>
          </a:p>
        </p:txBody>
      </p:sp>
    </p:spTree>
    <p:extLst>
      <p:ext uri="{BB962C8B-B14F-4D97-AF65-F5344CB8AC3E}">
        <p14:creationId xmlns:p14="http://schemas.microsoft.com/office/powerpoint/2010/main" val="102525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Our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/>
              <a:t>When students learn with, from, and about each other</a:t>
            </a:r>
          </a:p>
        </p:txBody>
      </p:sp>
    </p:spTree>
    <p:extLst>
      <p:ext uri="{BB962C8B-B14F-4D97-AF65-F5344CB8AC3E}">
        <p14:creationId xmlns:p14="http://schemas.microsoft.com/office/powerpoint/2010/main" val="328581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36"/>
            <a:ext cx="8229600" cy="1143000"/>
          </a:xfrm>
        </p:spPr>
        <p:txBody>
          <a:bodyPr/>
          <a:lstStyle/>
          <a:p>
            <a:r>
              <a:rPr lang="en-US" b="1"/>
              <a:t>TODAY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448759"/>
              </p:ext>
            </p:extLst>
          </p:nvPr>
        </p:nvGraphicFramePr>
        <p:xfrm>
          <a:off x="457200" y="1176894"/>
          <a:ext cx="8229595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4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Learning Objectives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Learning</a:t>
                      </a:r>
                      <a:r>
                        <a:rPr lang="en-US" baseline="0" dirty="0"/>
                        <a:t> Outcomes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10:00 - 10:20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Signature</a:t>
                      </a:r>
                      <a:r>
                        <a:rPr lang="en-US" baseline="0" dirty="0"/>
                        <a:t> BINGO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dirty="0"/>
                        <a:t>To learn with, from, and about each other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baseline="0" dirty="0"/>
                    </a:p>
                    <a:p>
                      <a:pPr lvl="0" algn="ctr">
                        <a:buNone/>
                      </a:pPr>
                      <a:r>
                        <a:rPr lang="en-US" dirty="0"/>
                        <a:t>Ability</a:t>
                      </a:r>
                      <a:r>
                        <a:rPr lang="en-US" baseline="0" dirty="0"/>
                        <a:t> to answer all questions together and to list similar and different roles in the health care system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10:20 - 11:20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Collaborative</a:t>
                      </a:r>
                      <a:r>
                        <a:rPr lang="en-US" baseline="0" dirty="0"/>
                        <a:t> Document </a:t>
                      </a:r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11:20 - 11:35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Crossword race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defTabSz="457200"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11:35 - 11:45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Consolidation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 err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6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EDB4CDA-3114-4DCB-802B-890350E6E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1209" y="1059143"/>
            <a:ext cx="9255918" cy="519663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44B540C-0133-4EDF-9A78-1BD867CD10E0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MAKE TEAMS</a:t>
            </a:r>
          </a:p>
        </p:txBody>
      </p:sp>
    </p:spTree>
    <p:extLst>
      <p:ext uri="{BB962C8B-B14F-4D97-AF65-F5344CB8AC3E}">
        <p14:creationId xmlns:p14="http://schemas.microsoft.com/office/powerpoint/2010/main" val="231823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FB05-327C-474D-A5DA-8E54BBFA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Collaborative document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73053-F8AB-483A-B419-88E872A8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Working within your interprofessional team, attempt to solve the questions collectively. Aim to center the conversation around </a:t>
            </a:r>
            <a:r>
              <a:rPr lang="en-US" b="1" dirty="0">
                <a:cs typeface="Calibri"/>
              </a:rPr>
              <a:t>similarities </a:t>
            </a:r>
            <a:r>
              <a:rPr lang="en-US" dirty="0">
                <a:cs typeface="Calibri"/>
              </a:rPr>
              <a:t>and </a:t>
            </a:r>
            <a:r>
              <a:rPr lang="en-US" b="1" dirty="0">
                <a:cs typeface="Calibri"/>
              </a:rPr>
              <a:t>differences</a:t>
            </a:r>
            <a:r>
              <a:rPr lang="en-US" dirty="0">
                <a:cs typeface="Calibri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Instead of simply presenting your answers – get other disciplines to guess</a:t>
            </a:r>
          </a:p>
          <a:p>
            <a:r>
              <a:rPr lang="en-US" dirty="0">
                <a:ea typeface="+mn-lt"/>
                <a:cs typeface="+mn-lt"/>
              </a:rPr>
              <a:t>Watch your time – make sure to allocate approximately </a:t>
            </a:r>
            <a:r>
              <a:rPr lang="en-US" b="1" dirty="0">
                <a:ea typeface="+mn-lt"/>
                <a:cs typeface="+mn-lt"/>
              </a:rPr>
              <a:t>3</a:t>
            </a:r>
            <a:r>
              <a:rPr lang="en-US" dirty="0">
                <a:ea typeface="+mn-lt"/>
                <a:cs typeface="+mn-lt"/>
              </a:rPr>
              <a:t> minutes per discipline time per discipline per question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endParaRPr lang="en-US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083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A88B-4769-4720-9D48-4395871E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Collaborative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EA480-7C21-4807-8E70-1C75008D0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In labs – answer questions 1 and 2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In classroom – answer questions 3 and 4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After 25 minutes – switch rooms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8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0AC88-D738-4CC2-B4EB-B4E990BF1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Collaborative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4C751-AE4D-4310-895A-EEE4DF172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Q1 - What is the typical day at work for someone who works in your profession?</a:t>
            </a:r>
          </a:p>
          <a:p>
            <a:r>
              <a:rPr lang="en-US" dirty="0">
                <a:cs typeface="Calibri"/>
              </a:rPr>
              <a:t>Q2 – What environments does your discipline work in?</a:t>
            </a:r>
          </a:p>
          <a:p>
            <a:r>
              <a:rPr lang="en-US" dirty="0">
                <a:cs typeface="Calibri"/>
              </a:rPr>
              <a:t>Q3 – What specialties exist within your profession? What type of patients do you work with?</a:t>
            </a:r>
          </a:p>
          <a:p>
            <a:r>
              <a:rPr lang="en-US" dirty="0">
                <a:cs typeface="Calibri"/>
              </a:rPr>
              <a:t>Q4 – Give two situations where one of your patients or clients would need another discipline within the healthcare system.</a:t>
            </a:r>
          </a:p>
        </p:txBody>
      </p:sp>
    </p:spTree>
    <p:extLst>
      <p:ext uri="{BB962C8B-B14F-4D97-AF65-F5344CB8AC3E}">
        <p14:creationId xmlns:p14="http://schemas.microsoft.com/office/powerpoint/2010/main" val="122504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0CF19E77D4E946AF023FDC6956B1B5" ma:contentTypeVersion="6" ma:contentTypeDescription="Create a new document." ma:contentTypeScope="" ma:versionID="64bad99fc420f9e41b743d2e3a885bfb">
  <xsd:schema xmlns:xsd="http://www.w3.org/2001/XMLSchema" xmlns:xs="http://www.w3.org/2001/XMLSchema" xmlns:p="http://schemas.microsoft.com/office/2006/metadata/properties" xmlns:ns2="5b125332-d1a3-46e5-8fb6-f05a419eba2b" targetNamespace="http://schemas.microsoft.com/office/2006/metadata/properties" ma:root="true" ma:fieldsID="9b15aefebf9a0bcc1737a25a3ca80972" ns2:_="">
    <xsd:import namespace="5b125332-d1a3-46e5-8fb6-f05a419eba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25332-d1a3-46e5-8fb6-f05a419eb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32355-F459-4371-A833-257E1D3F94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8652E6-AA48-4826-A4A6-C2097F7FE072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b125332-d1a3-46e5-8fb6-f05a419eba2b"/>
  </ds:schemaRefs>
</ds:datastoreItem>
</file>

<file path=customXml/itemProps3.xml><?xml version="1.0" encoding="utf-8"?>
<ds:datastoreItem xmlns:ds="http://schemas.openxmlformats.org/officeDocument/2006/customXml" ds:itemID="{4172ECA6-B6F7-4399-ACD7-554222486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125332-d1a3-46e5-8fb6-f05a419eb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9884</TotalTime>
  <Words>370</Words>
  <Application>Microsoft Macintosh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Interprofessional Education</vt:lpstr>
      <vt:lpstr>Bingo answers</vt:lpstr>
      <vt:lpstr>Fancy definition </vt:lpstr>
      <vt:lpstr>Our definition</vt:lpstr>
      <vt:lpstr>TODAY</vt:lpstr>
      <vt:lpstr>PowerPoint Presentation</vt:lpstr>
      <vt:lpstr>Collaborative document</vt:lpstr>
      <vt:lpstr>Collaborative document</vt:lpstr>
      <vt:lpstr>Collaborative questions</vt:lpstr>
      <vt:lpstr>CROSSWORD </vt:lpstr>
      <vt:lpstr>Culminating questions</vt:lpstr>
      <vt:lpstr>How to stay connected</vt:lpstr>
    </vt:vector>
  </TitlesOfParts>
  <Company>Dawson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Social Service Roles</dc:title>
  <dc:creator>Tim Miller</dc:creator>
  <cp:lastModifiedBy>Tim Miller</cp:lastModifiedBy>
  <cp:revision>91</cp:revision>
  <dcterms:created xsi:type="dcterms:W3CDTF">2021-03-09T15:55:22Z</dcterms:created>
  <dcterms:modified xsi:type="dcterms:W3CDTF">2023-09-19T16:35:14Z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0x0101007C0CF19E77D4E946AF023FDC6956B1B5</vt:lpwstr>
  </property>
</Properties>
</file>