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319" r:id="rId5"/>
    <p:sldId id="274" r:id="rId6"/>
    <p:sldId id="321" r:id="rId7"/>
    <p:sldId id="322" r:id="rId8"/>
    <p:sldId id="256" r:id="rId9"/>
    <p:sldId id="260" r:id="rId10"/>
    <p:sldId id="297" r:id="rId11"/>
    <p:sldId id="298" r:id="rId12"/>
    <p:sldId id="299" r:id="rId13"/>
    <p:sldId id="303" r:id="rId14"/>
    <p:sldId id="282" r:id="rId15"/>
    <p:sldId id="300" r:id="rId16"/>
    <p:sldId id="301" r:id="rId17"/>
    <p:sldId id="263" r:id="rId18"/>
    <p:sldId id="264" r:id="rId19"/>
    <p:sldId id="262" r:id="rId20"/>
    <p:sldId id="318" r:id="rId21"/>
    <p:sldId id="279" r:id="rId22"/>
    <p:sldId id="292" r:id="rId23"/>
    <p:sldId id="306" r:id="rId24"/>
    <p:sldId id="311" r:id="rId25"/>
    <p:sldId id="313" r:id="rId26"/>
    <p:sldId id="314" r:id="rId27"/>
    <p:sldId id="269" r:id="rId28"/>
    <p:sldId id="323" r:id="rId29"/>
    <p:sldId id="324" r:id="rId30"/>
    <p:sldId id="272" r:id="rId31"/>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1F900-DF41-404E-8AE1-594A1EAD2291}" v="35" dt="2023-10-17T13:33:09.375"/>
    <p1510:client id="{DBE2CC6E-BE9C-C969-95B5-1FB2927B568C}" v="4" dt="2023-10-16T18:55:53.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p:cViewPr varScale="1">
        <p:scale>
          <a:sx n="107" d="100"/>
          <a:sy n="107" d="100"/>
        </p:scale>
        <p:origin x="176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Miller" userId="b7bcce3b-7dcc-4a6e-ac9d-7f32895a73ef" providerId="ADAL" clId="{65E1F900-DF41-404E-8AE1-594A1EAD2291}"/>
    <pc:docChg chg="undo custSel addSld delSld modSld">
      <pc:chgData name="Tim Miller" userId="b7bcce3b-7dcc-4a6e-ac9d-7f32895a73ef" providerId="ADAL" clId="{65E1F900-DF41-404E-8AE1-594A1EAD2291}" dt="2023-10-17T13:33:37.719" v="1557" actId="20577"/>
      <pc:docMkLst>
        <pc:docMk/>
      </pc:docMkLst>
      <pc:sldChg chg="delSp modSp mod delAnim modAnim">
        <pc:chgData name="Tim Miller" userId="b7bcce3b-7dcc-4a6e-ac9d-7f32895a73ef" providerId="ADAL" clId="{65E1F900-DF41-404E-8AE1-594A1EAD2291}" dt="2023-10-11T16:44:09.512" v="1154" actId="478"/>
        <pc:sldMkLst>
          <pc:docMk/>
          <pc:sldMk cId="2199669924" sldId="256"/>
        </pc:sldMkLst>
        <pc:spChg chg="del mod">
          <ac:chgData name="Tim Miller" userId="b7bcce3b-7dcc-4a6e-ac9d-7f32895a73ef" providerId="ADAL" clId="{65E1F900-DF41-404E-8AE1-594A1EAD2291}" dt="2023-10-11T16:44:09.512" v="1154" actId="478"/>
          <ac:spMkLst>
            <pc:docMk/>
            <pc:sldMk cId="2199669924" sldId="256"/>
            <ac:spMk id="5" creationId="{796B1F45-7109-8F57-A062-1137284278CF}"/>
          </ac:spMkLst>
        </pc:spChg>
      </pc:sldChg>
      <pc:sldChg chg="modSp mod">
        <pc:chgData name="Tim Miller" userId="b7bcce3b-7dcc-4a6e-ac9d-7f32895a73ef" providerId="ADAL" clId="{65E1F900-DF41-404E-8AE1-594A1EAD2291}" dt="2023-10-11T16:44:16.333" v="1156" actId="20577"/>
        <pc:sldMkLst>
          <pc:docMk/>
          <pc:sldMk cId="993568590" sldId="260"/>
        </pc:sldMkLst>
        <pc:spChg chg="mod">
          <ac:chgData name="Tim Miller" userId="b7bcce3b-7dcc-4a6e-ac9d-7f32895a73ef" providerId="ADAL" clId="{65E1F900-DF41-404E-8AE1-594A1EAD2291}" dt="2023-10-11T16:44:16.333" v="1156" actId="20577"/>
          <ac:spMkLst>
            <pc:docMk/>
            <pc:sldMk cId="993568590" sldId="260"/>
            <ac:spMk id="3" creationId="{00000000-0000-0000-0000-000000000000}"/>
          </ac:spMkLst>
        </pc:spChg>
      </pc:sldChg>
      <pc:sldChg chg="modSp add mod">
        <pc:chgData name="Tim Miller" userId="b7bcce3b-7dcc-4a6e-ac9d-7f32895a73ef" providerId="ADAL" clId="{65E1F900-DF41-404E-8AE1-594A1EAD2291}" dt="2023-10-11T16:25:15.084" v="341" actId="20577"/>
        <pc:sldMkLst>
          <pc:docMk/>
          <pc:sldMk cId="1010011694" sldId="274"/>
        </pc:sldMkLst>
        <pc:spChg chg="mod">
          <ac:chgData name="Tim Miller" userId="b7bcce3b-7dcc-4a6e-ac9d-7f32895a73ef" providerId="ADAL" clId="{65E1F900-DF41-404E-8AE1-594A1EAD2291}" dt="2023-10-11T16:25:15.084" v="341" actId="20577"/>
          <ac:spMkLst>
            <pc:docMk/>
            <pc:sldMk cId="1010011694" sldId="274"/>
            <ac:spMk id="3" creationId="{66B99FAA-3AC9-E916-0A0D-5C4F7AF11942}"/>
          </ac:spMkLst>
        </pc:spChg>
      </pc:sldChg>
      <pc:sldChg chg="addSp delSp modSp new mod modClrScheme chgLayout">
        <pc:chgData name="Tim Miller" userId="b7bcce3b-7dcc-4a6e-ac9d-7f32895a73ef" providerId="ADAL" clId="{65E1F900-DF41-404E-8AE1-594A1EAD2291}" dt="2023-10-11T16:45:31.477" v="1165" actId="1076"/>
        <pc:sldMkLst>
          <pc:docMk/>
          <pc:sldMk cId="1764211494" sldId="319"/>
        </pc:sldMkLst>
        <pc:spChg chg="del mod ord">
          <ac:chgData name="Tim Miller" userId="b7bcce3b-7dcc-4a6e-ac9d-7f32895a73ef" providerId="ADAL" clId="{65E1F900-DF41-404E-8AE1-594A1EAD2291}" dt="2023-10-11T16:20:56.942" v="1" actId="700"/>
          <ac:spMkLst>
            <pc:docMk/>
            <pc:sldMk cId="1764211494" sldId="319"/>
            <ac:spMk id="2" creationId="{A280909C-BA53-4EB9-7FC0-B1D04F08250E}"/>
          </ac:spMkLst>
        </pc:spChg>
        <pc:spChg chg="del">
          <ac:chgData name="Tim Miller" userId="b7bcce3b-7dcc-4a6e-ac9d-7f32895a73ef" providerId="ADAL" clId="{65E1F900-DF41-404E-8AE1-594A1EAD2291}" dt="2023-10-11T16:20:56.942" v="1" actId="700"/>
          <ac:spMkLst>
            <pc:docMk/>
            <pc:sldMk cId="1764211494" sldId="319"/>
            <ac:spMk id="3" creationId="{E64A95C2-4056-406C-7F02-50EDEC7EB646}"/>
          </ac:spMkLst>
        </pc:spChg>
        <pc:spChg chg="mod ord">
          <ac:chgData name="Tim Miller" userId="b7bcce3b-7dcc-4a6e-ac9d-7f32895a73ef" providerId="ADAL" clId="{65E1F900-DF41-404E-8AE1-594A1EAD2291}" dt="2023-10-11T16:20:56.942" v="1" actId="700"/>
          <ac:spMkLst>
            <pc:docMk/>
            <pc:sldMk cId="1764211494" sldId="319"/>
            <ac:spMk id="4" creationId="{541C6D23-FD86-B7D1-844A-6F8DC6D1F118}"/>
          </ac:spMkLst>
        </pc:spChg>
        <pc:spChg chg="add mod ord">
          <ac:chgData name="Tim Miller" userId="b7bcce3b-7dcc-4a6e-ac9d-7f32895a73ef" providerId="ADAL" clId="{65E1F900-DF41-404E-8AE1-594A1EAD2291}" dt="2023-10-11T16:24:04.661" v="85" actId="1076"/>
          <ac:spMkLst>
            <pc:docMk/>
            <pc:sldMk cId="1764211494" sldId="319"/>
            <ac:spMk id="5" creationId="{5F4BA6BE-8EAB-F5AB-1398-BBDB2CE35673}"/>
          </ac:spMkLst>
        </pc:spChg>
        <pc:picChg chg="add del mod">
          <ac:chgData name="Tim Miller" userId="b7bcce3b-7dcc-4a6e-ac9d-7f32895a73ef" providerId="ADAL" clId="{65E1F900-DF41-404E-8AE1-594A1EAD2291}" dt="2023-10-11T16:21:51.100" v="74" actId="478"/>
          <ac:picMkLst>
            <pc:docMk/>
            <pc:sldMk cId="1764211494" sldId="319"/>
            <ac:picMk id="6" creationId="{52CA1B58-579D-BC2E-0A6D-BE1B9C9767EF}"/>
          </ac:picMkLst>
        </pc:picChg>
        <pc:picChg chg="add mod">
          <ac:chgData name="Tim Miller" userId="b7bcce3b-7dcc-4a6e-ac9d-7f32895a73ef" providerId="ADAL" clId="{65E1F900-DF41-404E-8AE1-594A1EAD2291}" dt="2023-10-11T16:45:31.477" v="1165" actId="1076"/>
          <ac:picMkLst>
            <pc:docMk/>
            <pc:sldMk cId="1764211494" sldId="319"/>
            <ac:picMk id="1026" creationId="{C5738CC6-67BA-87FF-AFEB-AC7C201ACDAB}"/>
          </ac:picMkLst>
        </pc:picChg>
      </pc:sldChg>
      <pc:sldChg chg="modSp new del mod">
        <pc:chgData name="Tim Miller" userId="b7bcce3b-7dcc-4a6e-ac9d-7f32895a73ef" providerId="ADAL" clId="{65E1F900-DF41-404E-8AE1-594A1EAD2291}" dt="2023-10-11T16:24:25.018" v="118" actId="2696"/>
        <pc:sldMkLst>
          <pc:docMk/>
          <pc:sldMk cId="3347902251" sldId="320"/>
        </pc:sldMkLst>
        <pc:spChg chg="mod">
          <ac:chgData name="Tim Miller" userId="b7bcce3b-7dcc-4a6e-ac9d-7f32895a73ef" providerId="ADAL" clId="{65E1F900-DF41-404E-8AE1-594A1EAD2291}" dt="2023-10-11T16:24:12.887" v="116" actId="20577"/>
          <ac:spMkLst>
            <pc:docMk/>
            <pc:sldMk cId="3347902251" sldId="320"/>
            <ac:spMk id="2" creationId="{C4828800-C2EE-21BD-3DC6-2B4A91330CFF}"/>
          </ac:spMkLst>
        </pc:spChg>
      </pc:sldChg>
      <pc:sldChg chg="modSp add mod">
        <pc:chgData name="Tim Miller" userId="b7bcce3b-7dcc-4a6e-ac9d-7f32895a73ef" providerId="ADAL" clId="{65E1F900-DF41-404E-8AE1-594A1EAD2291}" dt="2023-10-11T16:43:50.765" v="1152" actId="20577"/>
        <pc:sldMkLst>
          <pc:docMk/>
          <pc:sldMk cId="397862629" sldId="321"/>
        </pc:sldMkLst>
        <pc:spChg chg="mod">
          <ac:chgData name="Tim Miller" userId="b7bcce3b-7dcc-4a6e-ac9d-7f32895a73ef" providerId="ADAL" clId="{65E1F900-DF41-404E-8AE1-594A1EAD2291}" dt="2023-10-11T16:42:43.127" v="971" actId="1076"/>
          <ac:spMkLst>
            <pc:docMk/>
            <pc:sldMk cId="397862629" sldId="321"/>
            <ac:spMk id="2" creationId="{00000000-0000-0000-0000-000000000000}"/>
          </ac:spMkLst>
        </pc:spChg>
        <pc:graphicFrameChg chg="mod modGraphic">
          <ac:chgData name="Tim Miller" userId="b7bcce3b-7dcc-4a6e-ac9d-7f32895a73ef" providerId="ADAL" clId="{65E1F900-DF41-404E-8AE1-594A1EAD2291}" dt="2023-10-11T16:43:50.765" v="1152" actId="20577"/>
          <ac:graphicFrameMkLst>
            <pc:docMk/>
            <pc:sldMk cId="397862629" sldId="321"/>
            <ac:graphicFrameMk id="4" creationId="{00000000-0000-0000-0000-000000000000}"/>
          </ac:graphicFrameMkLst>
        </pc:graphicFrameChg>
      </pc:sldChg>
      <pc:sldChg chg="addSp delSp modSp new mod setBg modClrScheme chgLayout">
        <pc:chgData name="Tim Miller" userId="b7bcce3b-7dcc-4a6e-ac9d-7f32895a73ef" providerId="ADAL" clId="{65E1F900-DF41-404E-8AE1-594A1EAD2291}" dt="2023-10-11T16:44:54.192" v="1162" actId="26606"/>
        <pc:sldMkLst>
          <pc:docMk/>
          <pc:sldMk cId="2285534718" sldId="322"/>
        </pc:sldMkLst>
        <pc:spChg chg="del">
          <ac:chgData name="Tim Miller" userId="b7bcce3b-7dcc-4a6e-ac9d-7f32895a73ef" providerId="ADAL" clId="{65E1F900-DF41-404E-8AE1-594A1EAD2291}" dt="2023-10-11T16:44:49.951" v="1158" actId="700"/>
          <ac:spMkLst>
            <pc:docMk/>
            <pc:sldMk cId="2285534718" sldId="322"/>
            <ac:spMk id="2" creationId="{A116CA41-9672-A778-8FCD-AC2DEF3D8D91}"/>
          </ac:spMkLst>
        </pc:spChg>
        <pc:spChg chg="del">
          <ac:chgData name="Tim Miller" userId="b7bcce3b-7dcc-4a6e-ac9d-7f32895a73ef" providerId="ADAL" clId="{65E1F900-DF41-404E-8AE1-594A1EAD2291}" dt="2023-10-11T16:44:49.951" v="1158" actId="700"/>
          <ac:spMkLst>
            <pc:docMk/>
            <pc:sldMk cId="2285534718" sldId="322"/>
            <ac:spMk id="3" creationId="{56A768E5-DBF1-955C-35D5-87141D5B0FCA}"/>
          </ac:spMkLst>
        </pc:spChg>
        <pc:spChg chg="mod ord">
          <ac:chgData name="Tim Miller" userId="b7bcce3b-7dcc-4a6e-ac9d-7f32895a73ef" providerId="ADAL" clId="{65E1F900-DF41-404E-8AE1-594A1EAD2291}" dt="2023-10-11T16:44:54.192" v="1162" actId="26606"/>
          <ac:spMkLst>
            <pc:docMk/>
            <pc:sldMk cId="2285534718" sldId="322"/>
            <ac:spMk id="4" creationId="{9A5FA388-1283-86D3-F84F-495AC3D8FE86}"/>
          </ac:spMkLst>
        </pc:spChg>
        <pc:spChg chg="add">
          <ac:chgData name="Tim Miller" userId="b7bcce3b-7dcc-4a6e-ac9d-7f32895a73ef" providerId="ADAL" clId="{65E1F900-DF41-404E-8AE1-594A1EAD2291}" dt="2023-10-11T16:44:54.192" v="1162" actId="26606"/>
          <ac:spMkLst>
            <pc:docMk/>
            <pc:sldMk cId="2285534718" sldId="322"/>
            <ac:spMk id="2055" creationId="{42A4FC2C-047E-45A5-965D-8E1E3BF09BC6}"/>
          </ac:spMkLst>
        </pc:spChg>
        <pc:picChg chg="add mod">
          <ac:chgData name="Tim Miller" userId="b7bcce3b-7dcc-4a6e-ac9d-7f32895a73ef" providerId="ADAL" clId="{65E1F900-DF41-404E-8AE1-594A1EAD2291}" dt="2023-10-11T16:44:54.192" v="1162" actId="26606"/>
          <ac:picMkLst>
            <pc:docMk/>
            <pc:sldMk cId="2285534718" sldId="322"/>
            <ac:picMk id="2050" creationId="{6C194BFD-C14A-6862-1A51-C9D47FC809CF}"/>
          </ac:picMkLst>
        </pc:picChg>
      </pc:sldChg>
      <pc:sldChg chg="addSp delSp modSp new mod modClrScheme chgLayout">
        <pc:chgData name="Tim Miller" userId="b7bcce3b-7dcc-4a6e-ac9d-7f32895a73ef" providerId="ADAL" clId="{65E1F900-DF41-404E-8AE1-594A1EAD2291}" dt="2023-10-12T13:16:42.615" v="1543" actId="20577"/>
        <pc:sldMkLst>
          <pc:docMk/>
          <pc:sldMk cId="782802823" sldId="323"/>
        </pc:sldMkLst>
        <pc:spChg chg="mod ord">
          <ac:chgData name="Tim Miller" userId="b7bcce3b-7dcc-4a6e-ac9d-7f32895a73ef" providerId="ADAL" clId="{65E1F900-DF41-404E-8AE1-594A1EAD2291}" dt="2023-10-11T16:46:14.456" v="1186" actId="700"/>
          <ac:spMkLst>
            <pc:docMk/>
            <pc:sldMk cId="782802823" sldId="323"/>
            <ac:spMk id="2" creationId="{36DFE4C9-91E6-7C23-BDDD-9685FE7500A8}"/>
          </ac:spMkLst>
        </pc:spChg>
        <pc:spChg chg="del">
          <ac:chgData name="Tim Miller" userId="b7bcce3b-7dcc-4a6e-ac9d-7f32895a73ef" providerId="ADAL" clId="{65E1F900-DF41-404E-8AE1-594A1EAD2291}" dt="2023-10-11T16:45:59.945" v="1181" actId="478"/>
          <ac:spMkLst>
            <pc:docMk/>
            <pc:sldMk cId="782802823" sldId="323"/>
            <ac:spMk id="3" creationId="{45110E1F-B781-1908-DCFC-0BC3A2A62858}"/>
          </ac:spMkLst>
        </pc:spChg>
        <pc:spChg chg="mod ord">
          <ac:chgData name="Tim Miller" userId="b7bcce3b-7dcc-4a6e-ac9d-7f32895a73ef" providerId="ADAL" clId="{65E1F900-DF41-404E-8AE1-594A1EAD2291}" dt="2023-10-11T16:46:14.456" v="1186" actId="700"/>
          <ac:spMkLst>
            <pc:docMk/>
            <pc:sldMk cId="782802823" sldId="323"/>
            <ac:spMk id="4" creationId="{FA1A9893-FFCC-ECB3-D381-6C23CE8229EA}"/>
          </ac:spMkLst>
        </pc:spChg>
        <pc:spChg chg="add del mod ord">
          <ac:chgData name="Tim Miller" userId="b7bcce3b-7dcc-4a6e-ac9d-7f32895a73ef" providerId="ADAL" clId="{65E1F900-DF41-404E-8AE1-594A1EAD2291}" dt="2023-10-11T16:46:14.456" v="1186" actId="700"/>
          <ac:spMkLst>
            <pc:docMk/>
            <pc:sldMk cId="782802823" sldId="323"/>
            <ac:spMk id="6" creationId="{57AE59D9-392F-3DCF-3F5B-B56FB9B9D181}"/>
          </ac:spMkLst>
        </pc:spChg>
        <pc:spChg chg="add mod ord">
          <ac:chgData name="Tim Miller" userId="b7bcce3b-7dcc-4a6e-ac9d-7f32895a73ef" providerId="ADAL" clId="{65E1F900-DF41-404E-8AE1-594A1EAD2291}" dt="2023-10-12T13:16:42.615" v="1543" actId="20577"/>
          <ac:spMkLst>
            <pc:docMk/>
            <pc:sldMk cId="782802823" sldId="323"/>
            <ac:spMk id="7" creationId="{477184B9-1224-782E-84F8-9FA08D58F9FA}"/>
          </ac:spMkLst>
        </pc:spChg>
        <pc:picChg chg="add mod">
          <ac:chgData name="Tim Miller" userId="b7bcce3b-7dcc-4a6e-ac9d-7f32895a73ef" providerId="ADAL" clId="{65E1F900-DF41-404E-8AE1-594A1EAD2291}" dt="2023-10-11T16:46:05.148" v="1183" actId="1076"/>
          <ac:picMkLst>
            <pc:docMk/>
            <pc:sldMk cId="782802823" sldId="323"/>
            <ac:picMk id="5" creationId="{5622B32C-CDE5-01A9-730C-F227C8A66D17}"/>
          </ac:picMkLst>
        </pc:picChg>
      </pc:sldChg>
      <pc:sldChg chg="modSp new mod">
        <pc:chgData name="Tim Miller" userId="b7bcce3b-7dcc-4a6e-ac9d-7f32895a73ef" providerId="ADAL" clId="{65E1F900-DF41-404E-8AE1-594A1EAD2291}" dt="2023-10-17T13:33:37.719" v="1557" actId="20577"/>
        <pc:sldMkLst>
          <pc:docMk/>
          <pc:sldMk cId="3782847914" sldId="324"/>
        </pc:sldMkLst>
        <pc:spChg chg="mod">
          <ac:chgData name="Tim Miller" userId="b7bcce3b-7dcc-4a6e-ac9d-7f32895a73ef" providerId="ADAL" clId="{65E1F900-DF41-404E-8AE1-594A1EAD2291}" dt="2023-10-17T13:33:37.719" v="1557" actId="20577"/>
          <ac:spMkLst>
            <pc:docMk/>
            <pc:sldMk cId="3782847914" sldId="324"/>
            <ac:spMk id="2" creationId="{6282088F-4082-C7DB-4479-A98B3352FD36}"/>
          </ac:spMkLst>
        </pc:spChg>
      </pc:sldChg>
    </pc:docChg>
  </pc:docChgLst>
  <pc:docChgLst>
    <pc:chgData name="Sharon Clegg" userId="S::sclegg@dawsoncollege.qc.ca::ce54d454-1ce4-469c-b8a9-7d4ba8b59505" providerId="AD" clId="Web-{DBE2CC6E-BE9C-C969-95B5-1FB2927B568C}"/>
    <pc:docChg chg="modSld">
      <pc:chgData name="Sharon Clegg" userId="S::sclegg@dawsoncollege.qc.ca::ce54d454-1ce4-469c-b8a9-7d4ba8b59505" providerId="AD" clId="Web-{DBE2CC6E-BE9C-C969-95B5-1FB2927B568C}" dt="2023-10-16T18:55:53.450" v="3" actId="20577"/>
      <pc:docMkLst>
        <pc:docMk/>
      </pc:docMkLst>
      <pc:sldChg chg="modSp">
        <pc:chgData name="Sharon Clegg" userId="S::sclegg@dawsoncollege.qc.ca::ce54d454-1ce4-469c-b8a9-7d4ba8b59505" providerId="AD" clId="Web-{DBE2CC6E-BE9C-C969-95B5-1FB2927B568C}" dt="2023-10-16T18:55:53.450" v="3" actId="20577"/>
        <pc:sldMkLst>
          <pc:docMk/>
          <pc:sldMk cId="782802823" sldId="323"/>
        </pc:sldMkLst>
        <pc:spChg chg="mod">
          <ac:chgData name="Sharon Clegg" userId="S::sclegg@dawsoncollege.qc.ca::ce54d454-1ce4-469c-b8a9-7d4ba8b59505" providerId="AD" clId="Web-{DBE2CC6E-BE9C-C969-95B5-1FB2927B568C}" dt="2023-10-16T18:55:53.450" v="3" actId="20577"/>
          <ac:spMkLst>
            <pc:docMk/>
            <pc:sldMk cId="782802823" sldId="323"/>
            <ac:spMk id="7" creationId="{477184B9-1224-782E-84F8-9FA08D58F9FA}"/>
          </ac:spMkLst>
        </pc:spChg>
      </pc:sldChg>
    </pc:docChg>
  </pc:docChgLst>
  <pc:docChgLst>
    <pc:chgData name="Yaffa Elling" userId="S::yelling@dawsoncollege.qc.ca::607ddab2-9cc3-442f-9682-cd99fd290d9d" providerId="AD" clId="Web-{2E1C0808-D91D-5C38-3642-4A7C89136A67}"/>
    <pc:docChg chg="modSld">
      <pc:chgData name="Yaffa Elling" userId="S::yelling@dawsoncollege.qc.ca::607ddab2-9cc3-442f-9682-cd99fd290d9d" providerId="AD" clId="Web-{2E1C0808-D91D-5C38-3642-4A7C89136A67}" dt="2023-10-12T13:42:56.039" v="0"/>
      <pc:docMkLst>
        <pc:docMk/>
      </pc:docMkLst>
      <pc:sldChg chg="addSp modSp mod setBg">
        <pc:chgData name="Yaffa Elling" userId="S::yelling@dawsoncollege.qc.ca::607ddab2-9cc3-442f-9682-cd99fd290d9d" providerId="AD" clId="Web-{2E1C0808-D91D-5C38-3642-4A7C89136A67}" dt="2023-10-12T13:42:56.039" v="0"/>
        <pc:sldMkLst>
          <pc:docMk/>
          <pc:sldMk cId="782802823" sldId="323"/>
        </pc:sldMkLst>
        <pc:spChg chg="mod">
          <ac:chgData name="Yaffa Elling" userId="S::yelling@dawsoncollege.qc.ca::607ddab2-9cc3-442f-9682-cd99fd290d9d" providerId="AD" clId="Web-{2E1C0808-D91D-5C38-3642-4A7C89136A67}" dt="2023-10-12T13:42:56.039" v="0"/>
          <ac:spMkLst>
            <pc:docMk/>
            <pc:sldMk cId="782802823" sldId="323"/>
            <ac:spMk id="2" creationId="{36DFE4C9-91E6-7C23-BDDD-9685FE7500A8}"/>
          </ac:spMkLst>
        </pc:spChg>
        <pc:spChg chg="mod">
          <ac:chgData name="Yaffa Elling" userId="S::yelling@dawsoncollege.qc.ca::607ddab2-9cc3-442f-9682-cd99fd290d9d" providerId="AD" clId="Web-{2E1C0808-D91D-5C38-3642-4A7C89136A67}" dt="2023-10-12T13:42:56.039" v="0"/>
          <ac:spMkLst>
            <pc:docMk/>
            <pc:sldMk cId="782802823" sldId="323"/>
            <ac:spMk id="4" creationId="{FA1A9893-FFCC-ECB3-D381-6C23CE8229EA}"/>
          </ac:spMkLst>
        </pc:spChg>
        <pc:spChg chg="mod">
          <ac:chgData name="Yaffa Elling" userId="S::yelling@dawsoncollege.qc.ca::607ddab2-9cc3-442f-9682-cd99fd290d9d" providerId="AD" clId="Web-{2E1C0808-D91D-5C38-3642-4A7C89136A67}" dt="2023-10-12T13:42:56.039" v="0"/>
          <ac:spMkLst>
            <pc:docMk/>
            <pc:sldMk cId="782802823" sldId="323"/>
            <ac:spMk id="7" creationId="{477184B9-1224-782E-84F8-9FA08D58F9FA}"/>
          </ac:spMkLst>
        </pc:spChg>
        <pc:spChg chg="add">
          <ac:chgData name="Yaffa Elling" userId="S::yelling@dawsoncollege.qc.ca::607ddab2-9cc3-442f-9682-cd99fd290d9d" providerId="AD" clId="Web-{2E1C0808-D91D-5C38-3642-4A7C89136A67}" dt="2023-10-12T13:42:56.039" v="0"/>
          <ac:spMkLst>
            <pc:docMk/>
            <pc:sldMk cId="782802823" sldId="323"/>
            <ac:spMk id="12" creationId="{F13C74B1-5B17-4795-BED0-7140497B445A}"/>
          </ac:spMkLst>
        </pc:spChg>
        <pc:spChg chg="add">
          <ac:chgData name="Yaffa Elling" userId="S::yelling@dawsoncollege.qc.ca::607ddab2-9cc3-442f-9682-cd99fd290d9d" providerId="AD" clId="Web-{2E1C0808-D91D-5C38-3642-4A7C89136A67}" dt="2023-10-12T13:42:56.039" v="0"/>
          <ac:spMkLst>
            <pc:docMk/>
            <pc:sldMk cId="782802823" sldId="323"/>
            <ac:spMk id="14" creationId="{D4974D33-8DC5-464E-8C6D-BE58F0669C17}"/>
          </ac:spMkLst>
        </pc:spChg>
        <pc:picChg chg="mod ord">
          <ac:chgData name="Yaffa Elling" userId="S::yelling@dawsoncollege.qc.ca::607ddab2-9cc3-442f-9682-cd99fd290d9d" providerId="AD" clId="Web-{2E1C0808-D91D-5C38-3642-4A7C89136A67}" dt="2023-10-12T13:42:56.039" v="0"/>
          <ac:picMkLst>
            <pc:docMk/>
            <pc:sldMk cId="782802823" sldId="323"/>
            <ac:picMk id="5" creationId="{5622B32C-CDE5-01A9-730C-F227C8A66D1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94AF8-94E5-44EB-AE67-35409628C11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7B8BCBA-EF71-492D-B1B6-28894B2CC42F}">
      <dgm:prSet/>
      <dgm:spPr/>
      <dgm:t>
        <a:bodyPr/>
        <a:lstStyle/>
        <a:p>
          <a:r>
            <a:rPr lang="en-CA"/>
            <a:t>Attitudinal</a:t>
          </a:r>
          <a:endParaRPr lang="en-US"/>
        </a:p>
      </dgm:t>
    </dgm:pt>
    <dgm:pt modelId="{83743B95-A253-43A8-A52D-10AFED9BF9F2}" type="parTrans" cxnId="{B4B4F557-2DDD-43A2-A260-8E32DBE3E235}">
      <dgm:prSet/>
      <dgm:spPr/>
      <dgm:t>
        <a:bodyPr/>
        <a:lstStyle/>
        <a:p>
          <a:endParaRPr lang="en-US"/>
        </a:p>
      </dgm:t>
    </dgm:pt>
    <dgm:pt modelId="{9B395B1A-4940-428E-8EB0-32EDD34128A3}" type="sibTrans" cxnId="{B4B4F557-2DDD-43A2-A260-8E32DBE3E235}">
      <dgm:prSet/>
      <dgm:spPr/>
      <dgm:t>
        <a:bodyPr/>
        <a:lstStyle/>
        <a:p>
          <a:endParaRPr lang="en-US"/>
        </a:p>
      </dgm:t>
    </dgm:pt>
    <dgm:pt modelId="{CB236344-8110-4762-A5B2-A4464E58FA18}">
      <dgm:prSet/>
      <dgm:spPr/>
      <dgm:t>
        <a:bodyPr/>
        <a:lstStyle/>
        <a:p>
          <a:r>
            <a:rPr lang="en-CA"/>
            <a:t>Relationship</a:t>
          </a:r>
          <a:endParaRPr lang="en-US"/>
        </a:p>
      </dgm:t>
    </dgm:pt>
    <dgm:pt modelId="{D7F71432-7281-4458-B155-FF081975C1D3}" type="parTrans" cxnId="{46D786CD-F139-4C6A-8634-182009F1DD87}">
      <dgm:prSet/>
      <dgm:spPr/>
      <dgm:t>
        <a:bodyPr/>
        <a:lstStyle/>
        <a:p>
          <a:endParaRPr lang="en-US"/>
        </a:p>
      </dgm:t>
    </dgm:pt>
    <dgm:pt modelId="{4C13B36B-A5E1-4D43-92D4-7DB105428ED1}" type="sibTrans" cxnId="{46D786CD-F139-4C6A-8634-182009F1DD87}">
      <dgm:prSet/>
      <dgm:spPr/>
      <dgm:t>
        <a:bodyPr/>
        <a:lstStyle/>
        <a:p>
          <a:endParaRPr lang="en-US"/>
        </a:p>
      </dgm:t>
    </dgm:pt>
    <dgm:pt modelId="{B32E1578-AB15-4692-85B1-542AEAE74FB5}">
      <dgm:prSet/>
      <dgm:spPr/>
      <dgm:t>
        <a:bodyPr/>
        <a:lstStyle/>
        <a:p>
          <a:r>
            <a:rPr lang="en-CA"/>
            <a:t>Motivational</a:t>
          </a:r>
          <a:endParaRPr lang="en-US"/>
        </a:p>
      </dgm:t>
    </dgm:pt>
    <dgm:pt modelId="{8FE7986D-1C17-4043-8306-FCFE7420AEC5}" type="parTrans" cxnId="{1879D088-C107-4CBB-A188-30EEFAC78E93}">
      <dgm:prSet/>
      <dgm:spPr/>
      <dgm:t>
        <a:bodyPr/>
        <a:lstStyle/>
        <a:p>
          <a:endParaRPr lang="en-US"/>
        </a:p>
      </dgm:t>
    </dgm:pt>
    <dgm:pt modelId="{B4C95A9E-F1B2-44D0-9A80-0E2F053D7AB1}" type="sibTrans" cxnId="{1879D088-C107-4CBB-A188-30EEFAC78E93}">
      <dgm:prSet/>
      <dgm:spPr/>
      <dgm:t>
        <a:bodyPr/>
        <a:lstStyle/>
        <a:p>
          <a:endParaRPr lang="en-US"/>
        </a:p>
      </dgm:t>
    </dgm:pt>
    <dgm:pt modelId="{47A1F021-69A6-4650-8693-A90298965BEC}">
      <dgm:prSet/>
      <dgm:spPr/>
      <dgm:t>
        <a:bodyPr/>
        <a:lstStyle/>
        <a:p>
          <a:r>
            <a:rPr lang="en-CA"/>
            <a:t>Fearful</a:t>
          </a:r>
          <a:endParaRPr lang="en-US"/>
        </a:p>
      </dgm:t>
    </dgm:pt>
    <dgm:pt modelId="{50F6FAC5-B4A3-43F4-83AE-47AA38509F9B}" type="parTrans" cxnId="{B03D3A84-E9B8-40DC-BB9C-107F433E91A5}">
      <dgm:prSet/>
      <dgm:spPr/>
      <dgm:t>
        <a:bodyPr/>
        <a:lstStyle/>
        <a:p>
          <a:endParaRPr lang="en-US"/>
        </a:p>
      </dgm:t>
    </dgm:pt>
    <dgm:pt modelId="{A5467A50-2C7A-449D-B42B-A3965CC87946}" type="sibTrans" cxnId="{B03D3A84-E9B8-40DC-BB9C-107F433E91A5}">
      <dgm:prSet/>
      <dgm:spPr/>
      <dgm:t>
        <a:bodyPr/>
        <a:lstStyle/>
        <a:p>
          <a:endParaRPr lang="en-US"/>
        </a:p>
      </dgm:t>
    </dgm:pt>
    <dgm:pt modelId="{2AA26654-806D-4E22-8993-7ECC37031A6A}">
      <dgm:prSet/>
      <dgm:spPr/>
      <dgm:t>
        <a:bodyPr/>
        <a:lstStyle/>
        <a:p>
          <a:r>
            <a:rPr lang="en-CA"/>
            <a:t>Involuntary</a:t>
          </a:r>
          <a:endParaRPr lang="en-US"/>
        </a:p>
      </dgm:t>
    </dgm:pt>
    <dgm:pt modelId="{39B3FDEE-5A66-4EBE-A439-114EBED02071}" type="parTrans" cxnId="{25E10A1B-190F-400E-9C73-2B85E8153ABC}">
      <dgm:prSet/>
      <dgm:spPr/>
      <dgm:t>
        <a:bodyPr/>
        <a:lstStyle/>
        <a:p>
          <a:endParaRPr lang="en-US"/>
        </a:p>
      </dgm:t>
    </dgm:pt>
    <dgm:pt modelId="{E7FBFF3E-616B-4D9F-ADAB-B4F6634BF574}" type="sibTrans" cxnId="{25E10A1B-190F-400E-9C73-2B85E8153ABC}">
      <dgm:prSet/>
      <dgm:spPr/>
      <dgm:t>
        <a:bodyPr/>
        <a:lstStyle/>
        <a:p>
          <a:endParaRPr lang="en-US"/>
        </a:p>
      </dgm:t>
    </dgm:pt>
    <dgm:pt modelId="{3EF3C085-E5D1-4801-BFF7-EEFD6B20C86B}" type="pres">
      <dgm:prSet presAssocID="{A3694AF8-94E5-44EB-AE67-35409628C111}" presName="linear" presStyleCnt="0">
        <dgm:presLayoutVars>
          <dgm:animLvl val="lvl"/>
          <dgm:resizeHandles val="exact"/>
        </dgm:presLayoutVars>
      </dgm:prSet>
      <dgm:spPr/>
    </dgm:pt>
    <dgm:pt modelId="{AD619543-A8DA-4476-86E8-FBD00A552BF3}" type="pres">
      <dgm:prSet presAssocID="{27B8BCBA-EF71-492D-B1B6-28894B2CC42F}" presName="parentText" presStyleLbl="node1" presStyleIdx="0" presStyleCnt="5">
        <dgm:presLayoutVars>
          <dgm:chMax val="0"/>
          <dgm:bulletEnabled val="1"/>
        </dgm:presLayoutVars>
      </dgm:prSet>
      <dgm:spPr/>
    </dgm:pt>
    <dgm:pt modelId="{6F89B30F-588D-48BD-9A79-6144716E0DC6}" type="pres">
      <dgm:prSet presAssocID="{9B395B1A-4940-428E-8EB0-32EDD34128A3}" presName="spacer" presStyleCnt="0"/>
      <dgm:spPr/>
    </dgm:pt>
    <dgm:pt modelId="{AB5DABC8-500B-441B-ABF4-BC989D77347A}" type="pres">
      <dgm:prSet presAssocID="{CB236344-8110-4762-A5B2-A4464E58FA18}" presName="parentText" presStyleLbl="node1" presStyleIdx="1" presStyleCnt="5">
        <dgm:presLayoutVars>
          <dgm:chMax val="0"/>
          <dgm:bulletEnabled val="1"/>
        </dgm:presLayoutVars>
      </dgm:prSet>
      <dgm:spPr/>
    </dgm:pt>
    <dgm:pt modelId="{14CC6312-A5C0-4A42-ADAB-95CA140403E8}" type="pres">
      <dgm:prSet presAssocID="{4C13B36B-A5E1-4D43-92D4-7DB105428ED1}" presName="spacer" presStyleCnt="0"/>
      <dgm:spPr/>
    </dgm:pt>
    <dgm:pt modelId="{EF356D95-28D8-4323-BB64-EBA391035891}" type="pres">
      <dgm:prSet presAssocID="{B32E1578-AB15-4692-85B1-542AEAE74FB5}" presName="parentText" presStyleLbl="node1" presStyleIdx="2" presStyleCnt="5">
        <dgm:presLayoutVars>
          <dgm:chMax val="0"/>
          <dgm:bulletEnabled val="1"/>
        </dgm:presLayoutVars>
      </dgm:prSet>
      <dgm:spPr/>
    </dgm:pt>
    <dgm:pt modelId="{E4375D8D-F517-4FEC-AC6D-13A4CD1D2180}" type="pres">
      <dgm:prSet presAssocID="{B4C95A9E-F1B2-44D0-9A80-0E2F053D7AB1}" presName="spacer" presStyleCnt="0"/>
      <dgm:spPr/>
    </dgm:pt>
    <dgm:pt modelId="{107AE2C0-1DFD-4DEB-A85A-10DD05D7FF11}" type="pres">
      <dgm:prSet presAssocID="{47A1F021-69A6-4650-8693-A90298965BEC}" presName="parentText" presStyleLbl="node1" presStyleIdx="3" presStyleCnt="5">
        <dgm:presLayoutVars>
          <dgm:chMax val="0"/>
          <dgm:bulletEnabled val="1"/>
        </dgm:presLayoutVars>
      </dgm:prSet>
      <dgm:spPr/>
    </dgm:pt>
    <dgm:pt modelId="{ACA69F2A-7EA1-448D-BDFA-871ADD3BDABA}" type="pres">
      <dgm:prSet presAssocID="{A5467A50-2C7A-449D-B42B-A3965CC87946}" presName="spacer" presStyleCnt="0"/>
      <dgm:spPr/>
    </dgm:pt>
    <dgm:pt modelId="{15C4F69A-4A6B-45C7-9742-643033AB0C06}" type="pres">
      <dgm:prSet presAssocID="{2AA26654-806D-4E22-8993-7ECC37031A6A}" presName="parentText" presStyleLbl="node1" presStyleIdx="4" presStyleCnt="5">
        <dgm:presLayoutVars>
          <dgm:chMax val="0"/>
          <dgm:bulletEnabled val="1"/>
        </dgm:presLayoutVars>
      </dgm:prSet>
      <dgm:spPr/>
    </dgm:pt>
  </dgm:ptLst>
  <dgm:cxnLst>
    <dgm:cxn modelId="{69058F04-A2BF-49A5-9A66-930D7EDE5B28}" type="presOf" srcId="{A3694AF8-94E5-44EB-AE67-35409628C111}" destId="{3EF3C085-E5D1-4801-BFF7-EEFD6B20C86B}" srcOrd="0" destOrd="0" presId="urn:microsoft.com/office/officeart/2005/8/layout/vList2"/>
    <dgm:cxn modelId="{25E10A1B-190F-400E-9C73-2B85E8153ABC}" srcId="{A3694AF8-94E5-44EB-AE67-35409628C111}" destId="{2AA26654-806D-4E22-8993-7ECC37031A6A}" srcOrd="4" destOrd="0" parTransId="{39B3FDEE-5A66-4EBE-A439-114EBED02071}" sibTransId="{E7FBFF3E-616B-4D9F-ADAB-B4F6634BF574}"/>
    <dgm:cxn modelId="{B4B4F557-2DDD-43A2-A260-8E32DBE3E235}" srcId="{A3694AF8-94E5-44EB-AE67-35409628C111}" destId="{27B8BCBA-EF71-492D-B1B6-28894B2CC42F}" srcOrd="0" destOrd="0" parTransId="{83743B95-A253-43A8-A52D-10AFED9BF9F2}" sibTransId="{9B395B1A-4940-428E-8EB0-32EDD34128A3}"/>
    <dgm:cxn modelId="{7218AB64-D97E-458F-9A91-431027115623}" type="presOf" srcId="{47A1F021-69A6-4650-8693-A90298965BEC}" destId="{107AE2C0-1DFD-4DEB-A85A-10DD05D7FF11}" srcOrd="0" destOrd="0" presId="urn:microsoft.com/office/officeart/2005/8/layout/vList2"/>
    <dgm:cxn modelId="{90AD1878-30F5-4419-BE38-F92BA7755E17}" type="presOf" srcId="{CB236344-8110-4762-A5B2-A4464E58FA18}" destId="{AB5DABC8-500B-441B-ABF4-BC989D77347A}" srcOrd="0" destOrd="0" presId="urn:microsoft.com/office/officeart/2005/8/layout/vList2"/>
    <dgm:cxn modelId="{8F71987B-894A-4FC0-A3FD-D53BB123A2AB}" type="presOf" srcId="{2AA26654-806D-4E22-8993-7ECC37031A6A}" destId="{15C4F69A-4A6B-45C7-9742-643033AB0C06}" srcOrd="0" destOrd="0" presId="urn:microsoft.com/office/officeart/2005/8/layout/vList2"/>
    <dgm:cxn modelId="{F1F9117E-F7A4-428F-8D87-1D0FEF79CF66}" type="presOf" srcId="{27B8BCBA-EF71-492D-B1B6-28894B2CC42F}" destId="{AD619543-A8DA-4476-86E8-FBD00A552BF3}" srcOrd="0" destOrd="0" presId="urn:microsoft.com/office/officeart/2005/8/layout/vList2"/>
    <dgm:cxn modelId="{B03D3A84-E9B8-40DC-BB9C-107F433E91A5}" srcId="{A3694AF8-94E5-44EB-AE67-35409628C111}" destId="{47A1F021-69A6-4650-8693-A90298965BEC}" srcOrd="3" destOrd="0" parTransId="{50F6FAC5-B4A3-43F4-83AE-47AA38509F9B}" sibTransId="{A5467A50-2C7A-449D-B42B-A3965CC87946}"/>
    <dgm:cxn modelId="{1879D088-C107-4CBB-A188-30EEFAC78E93}" srcId="{A3694AF8-94E5-44EB-AE67-35409628C111}" destId="{B32E1578-AB15-4692-85B1-542AEAE74FB5}" srcOrd="2" destOrd="0" parTransId="{8FE7986D-1C17-4043-8306-FCFE7420AEC5}" sibTransId="{B4C95A9E-F1B2-44D0-9A80-0E2F053D7AB1}"/>
    <dgm:cxn modelId="{0A3CFA9C-2433-4011-9FFB-BAAB2ACAF742}" type="presOf" srcId="{B32E1578-AB15-4692-85B1-542AEAE74FB5}" destId="{EF356D95-28D8-4323-BB64-EBA391035891}" srcOrd="0" destOrd="0" presId="urn:microsoft.com/office/officeart/2005/8/layout/vList2"/>
    <dgm:cxn modelId="{46D786CD-F139-4C6A-8634-182009F1DD87}" srcId="{A3694AF8-94E5-44EB-AE67-35409628C111}" destId="{CB236344-8110-4762-A5B2-A4464E58FA18}" srcOrd="1" destOrd="0" parTransId="{D7F71432-7281-4458-B155-FF081975C1D3}" sibTransId="{4C13B36B-A5E1-4D43-92D4-7DB105428ED1}"/>
    <dgm:cxn modelId="{BED126EC-2EEA-47D4-9A26-E5507DB42C14}" type="presParOf" srcId="{3EF3C085-E5D1-4801-BFF7-EEFD6B20C86B}" destId="{AD619543-A8DA-4476-86E8-FBD00A552BF3}" srcOrd="0" destOrd="0" presId="urn:microsoft.com/office/officeart/2005/8/layout/vList2"/>
    <dgm:cxn modelId="{0D52E34D-435E-4348-84CE-1A4D0369A73F}" type="presParOf" srcId="{3EF3C085-E5D1-4801-BFF7-EEFD6B20C86B}" destId="{6F89B30F-588D-48BD-9A79-6144716E0DC6}" srcOrd="1" destOrd="0" presId="urn:microsoft.com/office/officeart/2005/8/layout/vList2"/>
    <dgm:cxn modelId="{E224C685-A823-4E5D-9865-F98E0227E461}" type="presParOf" srcId="{3EF3C085-E5D1-4801-BFF7-EEFD6B20C86B}" destId="{AB5DABC8-500B-441B-ABF4-BC989D77347A}" srcOrd="2" destOrd="0" presId="urn:microsoft.com/office/officeart/2005/8/layout/vList2"/>
    <dgm:cxn modelId="{506E3679-151B-44B6-9655-763211A1D813}" type="presParOf" srcId="{3EF3C085-E5D1-4801-BFF7-EEFD6B20C86B}" destId="{14CC6312-A5C0-4A42-ADAB-95CA140403E8}" srcOrd="3" destOrd="0" presId="urn:microsoft.com/office/officeart/2005/8/layout/vList2"/>
    <dgm:cxn modelId="{28F6F4E8-9660-41D7-8555-D2A1FDB44477}" type="presParOf" srcId="{3EF3C085-E5D1-4801-BFF7-EEFD6B20C86B}" destId="{EF356D95-28D8-4323-BB64-EBA391035891}" srcOrd="4" destOrd="0" presId="urn:microsoft.com/office/officeart/2005/8/layout/vList2"/>
    <dgm:cxn modelId="{E2397261-C629-4FD7-8F71-D816BF92583C}" type="presParOf" srcId="{3EF3C085-E5D1-4801-BFF7-EEFD6B20C86B}" destId="{E4375D8D-F517-4FEC-AC6D-13A4CD1D2180}" srcOrd="5" destOrd="0" presId="urn:microsoft.com/office/officeart/2005/8/layout/vList2"/>
    <dgm:cxn modelId="{73F11D2E-F6AC-4AB9-B0F6-7DF3C1DE9A4C}" type="presParOf" srcId="{3EF3C085-E5D1-4801-BFF7-EEFD6B20C86B}" destId="{107AE2C0-1DFD-4DEB-A85A-10DD05D7FF11}" srcOrd="6" destOrd="0" presId="urn:microsoft.com/office/officeart/2005/8/layout/vList2"/>
    <dgm:cxn modelId="{F069AB91-2001-468D-A3B3-9596D88D4057}" type="presParOf" srcId="{3EF3C085-E5D1-4801-BFF7-EEFD6B20C86B}" destId="{ACA69F2A-7EA1-448D-BDFA-871ADD3BDABA}" srcOrd="7" destOrd="0" presId="urn:microsoft.com/office/officeart/2005/8/layout/vList2"/>
    <dgm:cxn modelId="{68D7754C-9217-4792-8950-831D8730A8DB}" type="presParOf" srcId="{3EF3C085-E5D1-4801-BFF7-EEFD6B20C86B}" destId="{15C4F69A-4A6B-45C7-9742-643033AB0C0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EC37B1-8567-42F8-AF82-EE5A062B84B3}"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CA"/>
        </a:p>
      </dgm:t>
    </dgm:pt>
    <dgm:pt modelId="{E9F5FE82-8BDE-4412-AA1E-17C5B1AA8351}">
      <dgm:prSet phldrT="[Text]" custT="1"/>
      <dgm:spPr/>
      <dgm:t>
        <a:bodyPr/>
        <a:lstStyle/>
        <a:p>
          <a:r>
            <a:rPr lang="en-CA" sz="2000" b="1">
              <a:solidFill>
                <a:srgbClr val="00B050"/>
              </a:solidFill>
            </a:rPr>
            <a:t>Change talk </a:t>
          </a:r>
          <a:r>
            <a:rPr lang="en-CA" sz="1600" b="1"/>
            <a:t>: </a:t>
          </a:r>
          <a:r>
            <a:rPr lang="en-CA" sz="1600"/>
            <a:t>When you hear the person’s own statements that favor change, self-motivational statements.</a:t>
          </a:r>
        </a:p>
      </dgm:t>
    </dgm:pt>
    <dgm:pt modelId="{3E4FAF37-73CB-4161-9451-D85DB43F87E6}" type="parTrans" cxnId="{38DF8661-2907-4503-9E28-6294DCC7E37D}">
      <dgm:prSet/>
      <dgm:spPr/>
      <dgm:t>
        <a:bodyPr/>
        <a:lstStyle/>
        <a:p>
          <a:endParaRPr lang="en-CA" sz="1400"/>
        </a:p>
      </dgm:t>
    </dgm:pt>
    <dgm:pt modelId="{FD1D68BB-5113-48DF-9965-B325F4BED48C}" type="sibTrans" cxnId="{38DF8661-2907-4503-9E28-6294DCC7E37D}">
      <dgm:prSet/>
      <dgm:spPr/>
      <dgm:t>
        <a:bodyPr/>
        <a:lstStyle/>
        <a:p>
          <a:endParaRPr lang="en-CA" sz="1400"/>
        </a:p>
      </dgm:t>
    </dgm:pt>
    <dgm:pt modelId="{7D4BD524-1C93-47A5-A508-9CCB712A0C78}">
      <dgm:prSet custT="1"/>
      <dgm:spPr/>
      <dgm:t>
        <a:bodyPr/>
        <a:lstStyle/>
        <a:p>
          <a:r>
            <a:rPr lang="en-CA" sz="1400" i="1"/>
            <a:t>Maybe… that might work…</a:t>
          </a:r>
        </a:p>
      </dgm:t>
    </dgm:pt>
    <dgm:pt modelId="{C49ABC1E-3380-41D3-81FC-B1A0206E3638}" type="parTrans" cxnId="{730F2B91-8D68-412D-A870-7BFA0ACEE2E3}">
      <dgm:prSet/>
      <dgm:spPr/>
      <dgm:t>
        <a:bodyPr/>
        <a:lstStyle/>
        <a:p>
          <a:endParaRPr lang="en-CA" sz="1400"/>
        </a:p>
      </dgm:t>
    </dgm:pt>
    <dgm:pt modelId="{D42055E4-B93A-4FF0-82B7-0ABC6D2271DE}" type="sibTrans" cxnId="{730F2B91-8D68-412D-A870-7BFA0ACEE2E3}">
      <dgm:prSet/>
      <dgm:spPr/>
      <dgm:t>
        <a:bodyPr/>
        <a:lstStyle/>
        <a:p>
          <a:endParaRPr lang="en-CA" sz="1400"/>
        </a:p>
      </dgm:t>
    </dgm:pt>
    <dgm:pt modelId="{4D61CB8C-EC87-471B-8279-F73874545596}">
      <dgm:prSet custT="1"/>
      <dgm:spPr/>
      <dgm:t>
        <a:bodyPr/>
        <a:lstStyle/>
        <a:p>
          <a:r>
            <a:rPr lang="en-CA" sz="1400" i="1"/>
            <a:t>I guess we could try.</a:t>
          </a:r>
        </a:p>
      </dgm:t>
    </dgm:pt>
    <dgm:pt modelId="{891EF7BF-65AC-400A-8BD2-3FADC32A9AB2}" type="parTrans" cxnId="{AB987816-4269-4305-A664-0FB1CAADB718}">
      <dgm:prSet/>
      <dgm:spPr/>
      <dgm:t>
        <a:bodyPr/>
        <a:lstStyle/>
        <a:p>
          <a:endParaRPr lang="en-CA" sz="1400"/>
        </a:p>
      </dgm:t>
    </dgm:pt>
    <dgm:pt modelId="{42D3C211-0700-4CA7-9161-B614DCA35380}" type="sibTrans" cxnId="{AB987816-4269-4305-A664-0FB1CAADB718}">
      <dgm:prSet/>
      <dgm:spPr/>
      <dgm:t>
        <a:bodyPr/>
        <a:lstStyle/>
        <a:p>
          <a:endParaRPr lang="en-CA" sz="1400"/>
        </a:p>
      </dgm:t>
    </dgm:pt>
    <dgm:pt modelId="{2304A2F4-B868-475A-A123-A5ADA6A832E0}">
      <dgm:prSet custT="1"/>
      <dgm:spPr/>
      <dgm:t>
        <a:bodyPr/>
        <a:lstStyle/>
        <a:p>
          <a:r>
            <a:rPr lang="en-CA" sz="1400" i="1"/>
            <a:t>Of all the options, this one seems doable</a:t>
          </a:r>
        </a:p>
      </dgm:t>
    </dgm:pt>
    <dgm:pt modelId="{83B7DE89-548E-4D45-9E88-90576C265714}" type="parTrans" cxnId="{BDDDAC62-A00B-4F7D-8BFF-65F5139C4C40}">
      <dgm:prSet/>
      <dgm:spPr/>
      <dgm:t>
        <a:bodyPr/>
        <a:lstStyle/>
        <a:p>
          <a:endParaRPr lang="en-CA" sz="1400"/>
        </a:p>
      </dgm:t>
    </dgm:pt>
    <dgm:pt modelId="{57E60455-DDF3-4E39-8FA5-E75FE06C888F}" type="sibTrans" cxnId="{BDDDAC62-A00B-4F7D-8BFF-65F5139C4C40}">
      <dgm:prSet/>
      <dgm:spPr/>
      <dgm:t>
        <a:bodyPr/>
        <a:lstStyle/>
        <a:p>
          <a:endParaRPr lang="en-CA" sz="1400"/>
        </a:p>
      </dgm:t>
    </dgm:pt>
    <dgm:pt modelId="{4848F867-EA47-43D4-89CE-B31EE9F714D4}">
      <dgm:prSet custT="1"/>
      <dgm:spPr/>
      <dgm:t>
        <a:bodyPr/>
        <a:lstStyle/>
        <a:p>
          <a:r>
            <a:rPr lang="en-CA" sz="1400" i="1"/>
            <a:t>I want to..</a:t>
          </a:r>
        </a:p>
      </dgm:t>
    </dgm:pt>
    <dgm:pt modelId="{9FDD2D98-62CD-4DC5-930A-8A51BA0F1CC1}" type="parTrans" cxnId="{7BA5270A-99B3-49A1-A74C-83B9BAB1E072}">
      <dgm:prSet/>
      <dgm:spPr/>
      <dgm:t>
        <a:bodyPr/>
        <a:lstStyle/>
        <a:p>
          <a:endParaRPr lang="en-CA" sz="1400"/>
        </a:p>
      </dgm:t>
    </dgm:pt>
    <dgm:pt modelId="{81836DE1-19C1-40F4-8A00-00CC1814085F}" type="sibTrans" cxnId="{7BA5270A-99B3-49A1-A74C-83B9BAB1E072}">
      <dgm:prSet/>
      <dgm:spPr/>
      <dgm:t>
        <a:bodyPr/>
        <a:lstStyle/>
        <a:p>
          <a:endParaRPr lang="en-CA" sz="1400"/>
        </a:p>
      </dgm:t>
    </dgm:pt>
    <dgm:pt modelId="{03C52BCF-C645-435E-8EEE-F0AAC72979A0}">
      <dgm:prSet custT="1"/>
      <dgm:spPr/>
      <dgm:t>
        <a:bodyPr/>
        <a:lstStyle/>
        <a:p>
          <a:r>
            <a:rPr lang="en-CA" sz="1400" i="1"/>
            <a:t>I think I can..</a:t>
          </a:r>
        </a:p>
      </dgm:t>
    </dgm:pt>
    <dgm:pt modelId="{E535F69C-D6D7-4B87-A2E1-C69684431C69}" type="parTrans" cxnId="{FC40E789-731B-4967-8036-06A20392498A}">
      <dgm:prSet/>
      <dgm:spPr/>
      <dgm:t>
        <a:bodyPr/>
        <a:lstStyle/>
        <a:p>
          <a:endParaRPr lang="en-CA" sz="1400"/>
        </a:p>
      </dgm:t>
    </dgm:pt>
    <dgm:pt modelId="{FA8DD587-5419-42BA-97FC-18EADD76D211}" type="sibTrans" cxnId="{FC40E789-731B-4967-8036-06A20392498A}">
      <dgm:prSet/>
      <dgm:spPr/>
      <dgm:t>
        <a:bodyPr/>
        <a:lstStyle/>
        <a:p>
          <a:endParaRPr lang="en-CA" sz="1400"/>
        </a:p>
      </dgm:t>
    </dgm:pt>
    <dgm:pt modelId="{ABF14D26-B94C-456B-BBEF-0444BC03C518}">
      <dgm:prSet custT="1"/>
      <dgm:spPr/>
      <dgm:t>
        <a:bodyPr/>
        <a:lstStyle/>
        <a:p>
          <a:r>
            <a:rPr lang="en-CA" sz="1400" i="1"/>
            <a:t>I am not sure how, but I would be willing to try….</a:t>
          </a:r>
        </a:p>
      </dgm:t>
    </dgm:pt>
    <dgm:pt modelId="{258B9C4B-DB06-4C70-80F4-CC34EB7876A4}" type="parTrans" cxnId="{D4EB76D1-1FDF-4490-99F5-66D31092C45F}">
      <dgm:prSet/>
      <dgm:spPr/>
      <dgm:t>
        <a:bodyPr/>
        <a:lstStyle/>
        <a:p>
          <a:endParaRPr lang="en-CA" sz="1400"/>
        </a:p>
      </dgm:t>
    </dgm:pt>
    <dgm:pt modelId="{8032B82D-2552-4CF9-AA36-4E756C171DCA}" type="sibTrans" cxnId="{D4EB76D1-1FDF-4490-99F5-66D31092C45F}">
      <dgm:prSet/>
      <dgm:spPr/>
      <dgm:t>
        <a:bodyPr/>
        <a:lstStyle/>
        <a:p>
          <a:endParaRPr lang="en-CA" sz="1400"/>
        </a:p>
      </dgm:t>
    </dgm:pt>
    <dgm:pt modelId="{62759755-4419-4F69-B70E-C3FD6259514A}">
      <dgm:prSet custT="1"/>
      <dgm:spPr/>
      <dgm:t>
        <a:bodyPr/>
        <a:lstStyle/>
        <a:p>
          <a:r>
            <a:rPr lang="en-CA" sz="2000" b="1">
              <a:solidFill>
                <a:schemeClr val="accent2">
                  <a:lumMod val="75000"/>
                </a:schemeClr>
              </a:solidFill>
            </a:rPr>
            <a:t>Sustain talk  ( Ambivalence )</a:t>
          </a:r>
        </a:p>
        <a:p>
          <a:r>
            <a:rPr lang="en-CA" sz="2000" b="1">
              <a:solidFill>
                <a:schemeClr val="accent2">
                  <a:lumMod val="75000"/>
                </a:schemeClr>
              </a:solidFill>
            </a:rPr>
            <a:t> </a:t>
          </a:r>
          <a:r>
            <a:rPr lang="en-CA" sz="1600" b="0">
              <a:solidFill>
                <a:schemeClr val="tx1"/>
              </a:solidFill>
            </a:rPr>
            <a:t>W</a:t>
          </a:r>
          <a:r>
            <a:rPr lang="en-CA" sz="1600"/>
            <a:t>hen you hear the persons own arguments for not changing, and for maintaining the status quo.</a:t>
          </a:r>
        </a:p>
      </dgm:t>
    </dgm:pt>
    <dgm:pt modelId="{7DE43FE6-CDB5-4839-8138-168859EBE868}" type="parTrans" cxnId="{09CA01F5-5626-49A3-8986-59D64F7963FB}">
      <dgm:prSet/>
      <dgm:spPr/>
      <dgm:t>
        <a:bodyPr/>
        <a:lstStyle/>
        <a:p>
          <a:endParaRPr lang="en-CA" sz="1400"/>
        </a:p>
      </dgm:t>
    </dgm:pt>
    <dgm:pt modelId="{1EDC1185-1AA8-4C60-8D95-874676EBF029}" type="sibTrans" cxnId="{09CA01F5-5626-49A3-8986-59D64F7963FB}">
      <dgm:prSet/>
      <dgm:spPr/>
      <dgm:t>
        <a:bodyPr/>
        <a:lstStyle/>
        <a:p>
          <a:endParaRPr lang="en-CA" sz="1400"/>
        </a:p>
      </dgm:t>
    </dgm:pt>
    <dgm:pt modelId="{B7FE8BB6-8821-4DB3-B452-49D116ACDC18}">
      <dgm:prSet custT="1"/>
      <dgm:spPr/>
      <dgm:t>
        <a:bodyPr/>
        <a:lstStyle/>
        <a:p>
          <a:r>
            <a:rPr lang="en-CA" sz="1400" i="1"/>
            <a:t>“ Yeah, but…”</a:t>
          </a:r>
        </a:p>
      </dgm:t>
    </dgm:pt>
    <dgm:pt modelId="{6857286A-C64F-4E51-8841-B5313B1BBDCE}" type="parTrans" cxnId="{62264DF5-C922-4D6B-B735-998B94A80D00}">
      <dgm:prSet/>
      <dgm:spPr/>
      <dgm:t>
        <a:bodyPr/>
        <a:lstStyle/>
        <a:p>
          <a:endParaRPr lang="en-CA" sz="1400"/>
        </a:p>
      </dgm:t>
    </dgm:pt>
    <dgm:pt modelId="{195669F8-A8BC-40D0-83E4-2C48EE27E49A}" type="sibTrans" cxnId="{62264DF5-C922-4D6B-B735-998B94A80D00}">
      <dgm:prSet/>
      <dgm:spPr/>
      <dgm:t>
        <a:bodyPr/>
        <a:lstStyle/>
        <a:p>
          <a:endParaRPr lang="en-CA" sz="1400"/>
        </a:p>
      </dgm:t>
    </dgm:pt>
    <dgm:pt modelId="{BA869A73-F3B1-4C0F-8AEB-E5D0948288AD}">
      <dgm:prSet custT="1"/>
      <dgm:spPr/>
      <dgm:t>
        <a:bodyPr/>
        <a:lstStyle/>
        <a:p>
          <a:r>
            <a:rPr lang="en-CA" sz="1400" i="1"/>
            <a:t>“ I am not going to totally stop drinking, I would have no friends/ life”</a:t>
          </a:r>
        </a:p>
      </dgm:t>
    </dgm:pt>
    <dgm:pt modelId="{30E162D4-842D-4F1F-82FD-A93EC2696BE3}" type="parTrans" cxnId="{8906F2DC-70DE-417B-8B4E-45199ED65A42}">
      <dgm:prSet/>
      <dgm:spPr/>
      <dgm:t>
        <a:bodyPr/>
        <a:lstStyle/>
        <a:p>
          <a:endParaRPr lang="en-CA" sz="1400"/>
        </a:p>
      </dgm:t>
    </dgm:pt>
    <dgm:pt modelId="{F11BFD5A-61EA-4CE8-A323-500A72FD6CE9}" type="sibTrans" cxnId="{8906F2DC-70DE-417B-8B4E-45199ED65A42}">
      <dgm:prSet/>
      <dgm:spPr/>
      <dgm:t>
        <a:bodyPr/>
        <a:lstStyle/>
        <a:p>
          <a:endParaRPr lang="en-CA" sz="1400"/>
        </a:p>
      </dgm:t>
    </dgm:pt>
    <dgm:pt modelId="{A8073FBF-6D13-4DCC-8E02-609FE1C4EF3F}">
      <dgm:prSet custT="1"/>
      <dgm:spPr/>
      <dgm:t>
        <a:bodyPr/>
        <a:lstStyle/>
        <a:p>
          <a:r>
            <a:rPr lang="en-CA" sz="1400" i="1"/>
            <a:t>“I tried before, it never works”</a:t>
          </a:r>
        </a:p>
      </dgm:t>
    </dgm:pt>
    <dgm:pt modelId="{DF978373-BC21-4DF0-B85D-5D4841FFC881}" type="parTrans" cxnId="{0AC36B92-EF79-4306-AA90-4596E8C23879}">
      <dgm:prSet/>
      <dgm:spPr/>
      <dgm:t>
        <a:bodyPr/>
        <a:lstStyle/>
        <a:p>
          <a:endParaRPr lang="en-CA" sz="1400"/>
        </a:p>
      </dgm:t>
    </dgm:pt>
    <dgm:pt modelId="{A39CD387-66B0-4E86-B132-11334063429A}" type="sibTrans" cxnId="{0AC36B92-EF79-4306-AA90-4596E8C23879}">
      <dgm:prSet/>
      <dgm:spPr/>
      <dgm:t>
        <a:bodyPr/>
        <a:lstStyle/>
        <a:p>
          <a:endParaRPr lang="en-CA" sz="1400"/>
        </a:p>
      </dgm:t>
    </dgm:pt>
    <dgm:pt modelId="{8E262343-46D6-4158-8453-EC3B9E377F3F}">
      <dgm:prSet custT="1"/>
      <dgm:spPr/>
      <dgm:t>
        <a:bodyPr/>
        <a:lstStyle/>
        <a:p>
          <a:r>
            <a:rPr lang="en-CA" sz="1400" i="1"/>
            <a:t>So I get out of jail and then I am back in the same situation, it’s hopeless.”</a:t>
          </a:r>
        </a:p>
      </dgm:t>
    </dgm:pt>
    <dgm:pt modelId="{DBA1206A-98B6-4467-9E51-D28911D082A9}" type="parTrans" cxnId="{80C16553-C3E6-43CC-A783-CE5E469D4AF8}">
      <dgm:prSet/>
      <dgm:spPr/>
      <dgm:t>
        <a:bodyPr/>
        <a:lstStyle/>
        <a:p>
          <a:endParaRPr lang="en-CA" sz="1400"/>
        </a:p>
      </dgm:t>
    </dgm:pt>
    <dgm:pt modelId="{8E5BA2EE-20E5-4B84-9454-D45A96BEDB75}" type="sibTrans" cxnId="{80C16553-C3E6-43CC-A783-CE5E469D4AF8}">
      <dgm:prSet/>
      <dgm:spPr/>
      <dgm:t>
        <a:bodyPr/>
        <a:lstStyle/>
        <a:p>
          <a:endParaRPr lang="en-CA" sz="1400"/>
        </a:p>
      </dgm:t>
    </dgm:pt>
    <dgm:pt modelId="{F8421289-19D8-44E5-B1E2-E602C35D9AA6}">
      <dgm:prSet custT="1"/>
      <dgm:spPr/>
      <dgm:t>
        <a:bodyPr/>
        <a:lstStyle/>
        <a:p>
          <a:r>
            <a:rPr lang="en-CA" sz="1400" i="1"/>
            <a:t>Why should I have to do all the work, they  started this mess. </a:t>
          </a:r>
        </a:p>
      </dgm:t>
    </dgm:pt>
    <dgm:pt modelId="{66C706CB-0D89-4356-9B1C-EB91AE127A5C}" type="parTrans" cxnId="{1D01537D-8F16-4E42-9DB8-4F24212F30C3}">
      <dgm:prSet/>
      <dgm:spPr/>
      <dgm:t>
        <a:bodyPr/>
        <a:lstStyle/>
        <a:p>
          <a:endParaRPr lang="en-CA" sz="1400"/>
        </a:p>
      </dgm:t>
    </dgm:pt>
    <dgm:pt modelId="{F6748099-D460-4F83-A320-03BF2BC828D0}" type="sibTrans" cxnId="{1D01537D-8F16-4E42-9DB8-4F24212F30C3}">
      <dgm:prSet/>
      <dgm:spPr/>
      <dgm:t>
        <a:bodyPr/>
        <a:lstStyle/>
        <a:p>
          <a:endParaRPr lang="en-CA" sz="1400"/>
        </a:p>
      </dgm:t>
    </dgm:pt>
    <dgm:pt modelId="{E68612AD-D1A0-42A6-8F86-F27CFCFEBCE7}" type="pres">
      <dgm:prSet presAssocID="{A0EC37B1-8567-42F8-AF82-EE5A062B84B3}" presName="linear" presStyleCnt="0">
        <dgm:presLayoutVars>
          <dgm:dir/>
          <dgm:animLvl val="lvl"/>
          <dgm:resizeHandles val="exact"/>
        </dgm:presLayoutVars>
      </dgm:prSet>
      <dgm:spPr/>
    </dgm:pt>
    <dgm:pt modelId="{1961EA0D-00FC-4212-9CD2-D44CE429E94A}" type="pres">
      <dgm:prSet presAssocID="{E9F5FE82-8BDE-4412-AA1E-17C5B1AA8351}" presName="parentLin" presStyleCnt="0"/>
      <dgm:spPr/>
    </dgm:pt>
    <dgm:pt modelId="{90B77BD3-673D-4470-98C5-77E676FCB4A2}" type="pres">
      <dgm:prSet presAssocID="{E9F5FE82-8BDE-4412-AA1E-17C5B1AA8351}" presName="parentLeftMargin" presStyleLbl="node1" presStyleIdx="0" presStyleCnt="2"/>
      <dgm:spPr/>
    </dgm:pt>
    <dgm:pt modelId="{477C828B-5BF3-4146-8DD0-BC4AADD7228E}" type="pres">
      <dgm:prSet presAssocID="{E9F5FE82-8BDE-4412-AA1E-17C5B1AA8351}" presName="parentText" presStyleLbl="node1" presStyleIdx="0" presStyleCnt="2" custLinFactNeighborX="10849" custLinFactNeighborY="-777">
        <dgm:presLayoutVars>
          <dgm:chMax val="0"/>
          <dgm:bulletEnabled val="1"/>
        </dgm:presLayoutVars>
      </dgm:prSet>
      <dgm:spPr/>
    </dgm:pt>
    <dgm:pt modelId="{CE2C788C-3B11-4C77-8FC3-7788093BEB84}" type="pres">
      <dgm:prSet presAssocID="{E9F5FE82-8BDE-4412-AA1E-17C5B1AA8351}" presName="negativeSpace" presStyleCnt="0"/>
      <dgm:spPr/>
    </dgm:pt>
    <dgm:pt modelId="{6716DA5D-354F-4126-9F6C-7B1A6EDB5392}" type="pres">
      <dgm:prSet presAssocID="{E9F5FE82-8BDE-4412-AA1E-17C5B1AA8351}" presName="childText" presStyleLbl="conFgAcc1" presStyleIdx="0" presStyleCnt="2">
        <dgm:presLayoutVars>
          <dgm:bulletEnabled val="1"/>
        </dgm:presLayoutVars>
      </dgm:prSet>
      <dgm:spPr/>
    </dgm:pt>
    <dgm:pt modelId="{E22021C4-EC58-48CB-8C03-90512D4CE856}" type="pres">
      <dgm:prSet presAssocID="{FD1D68BB-5113-48DF-9965-B325F4BED48C}" presName="spaceBetweenRectangles" presStyleCnt="0"/>
      <dgm:spPr/>
    </dgm:pt>
    <dgm:pt modelId="{264599CC-5682-4E1C-B5F5-D75164F13ADD}" type="pres">
      <dgm:prSet presAssocID="{62759755-4419-4F69-B70E-C3FD6259514A}" presName="parentLin" presStyleCnt="0"/>
      <dgm:spPr/>
    </dgm:pt>
    <dgm:pt modelId="{ED8BCCDF-C743-4BD4-B209-64FDEAB7B884}" type="pres">
      <dgm:prSet presAssocID="{62759755-4419-4F69-B70E-C3FD6259514A}" presName="parentLeftMargin" presStyleLbl="node1" presStyleIdx="0" presStyleCnt="2"/>
      <dgm:spPr/>
    </dgm:pt>
    <dgm:pt modelId="{8A087662-B8B4-4701-A328-3DD2DF0ACB5C}" type="pres">
      <dgm:prSet presAssocID="{62759755-4419-4F69-B70E-C3FD6259514A}" presName="parentText" presStyleLbl="node1" presStyleIdx="1" presStyleCnt="2">
        <dgm:presLayoutVars>
          <dgm:chMax val="0"/>
          <dgm:bulletEnabled val="1"/>
        </dgm:presLayoutVars>
      </dgm:prSet>
      <dgm:spPr/>
    </dgm:pt>
    <dgm:pt modelId="{10D71E72-AC60-4321-A8E2-4D4599723888}" type="pres">
      <dgm:prSet presAssocID="{62759755-4419-4F69-B70E-C3FD6259514A}" presName="negativeSpace" presStyleCnt="0"/>
      <dgm:spPr/>
    </dgm:pt>
    <dgm:pt modelId="{8842D22D-2C16-4E06-B4A8-BF38BC37FE3E}" type="pres">
      <dgm:prSet presAssocID="{62759755-4419-4F69-B70E-C3FD6259514A}" presName="childText" presStyleLbl="conFgAcc1" presStyleIdx="1" presStyleCnt="2">
        <dgm:presLayoutVars>
          <dgm:bulletEnabled val="1"/>
        </dgm:presLayoutVars>
      </dgm:prSet>
      <dgm:spPr/>
    </dgm:pt>
  </dgm:ptLst>
  <dgm:cxnLst>
    <dgm:cxn modelId="{74163A04-362F-49E9-8CDE-08815374ED98}" type="presOf" srcId="{ABF14D26-B94C-456B-BBEF-0444BC03C518}" destId="{6716DA5D-354F-4126-9F6C-7B1A6EDB5392}" srcOrd="0" destOrd="5" presId="urn:microsoft.com/office/officeart/2005/8/layout/list1"/>
    <dgm:cxn modelId="{7BA5270A-99B3-49A1-A74C-83B9BAB1E072}" srcId="{E9F5FE82-8BDE-4412-AA1E-17C5B1AA8351}" destId="{4848F867-EA47-43D4-89CE-B31EE9F714D4}" srcOrd="3" destOrd="0" parTransId="{9FDD2D98-62CD-4DC5-930A-8A51BA0F1CC1}" sibTransId="{81836DE1-19C1-40F4-8A00-00CC1814085F}"/>
    <dgm:cxn modelId="{A1E85814-7004-4AE7-8A40-00211B8C1518}" type="presOf" srcId="{B7FE8BB6-8821-4DB3-B452-49D116ACDC18}" destId="{8842D22D-2C16-4E06-B4A8-BF38BC37FE3E}" srcOrd="0" destOrd="0" presId="urn:microsoft.com/office/officeart/2005/8/layout/list1"/>
    <dgm:cxn modelId="{AB987816-4269-4305-A664-0FB1CAADB718}" srcId="{E9F5FE82-8BDE-4412-AA1E-17C5B1AA8351}" destId="{4D61CB8C-EC87-471B-8279-F73874545596}" srcOrd="1" destOrd="0" parTransId="{891EF7BF-65AC-400A-8BD2-3FADC32A9AB2}" sibTransId="{42D3C211-0700-4CA7-9161-B614DCA35380}"/>
    <dgm:cxn modelId="{BB9F811A-0C12-488F-A917-D73DD866A76A}" type="presOf" srcId="{2304A2F4-B868-475A-A123-A5ADA6A832E0}" destId="{6716DA5D-354F-4126-9F6C-7B1A6EDB5392}" srcOrd="0" destOrd="2" presId="urn:microsoft.com/office/officeart/2005/8/layout/list1"/>
    <dgm:cxn modelId="{FF9F383D-7247-46F1-82E5-77EFEE02CAF8}" type="presOf" srcId="{03C52BCF-C645-435E-8EEE-F0AAC72979A0}" destId="{6716DA5D-354F-4126-9F6C-7B1A6EDB5392}" srcOrd="0" destOrd="4" presId="urn:microsoft.com/office/officeart/2005/8/layout/list1"/>
    <dgm:cxn modelId="{80C16553-C3E6-43CC-A783-CE5E469D4AF8}" srcId="{62759755-4419-4F69-B70E-C3FD6259514A}" destId="{8E262343-46D6-4158-8453-EC3B9E377F3F}" srcOrd="3" destOrd="0" parTransId="{DBA1206A-98B6-4467-9E51-D28911D082A9}" sibTransId="{8E5BA2EE-20E5-4B84-9454-D45A96BEDB75}"/>
    <dgm:cxn modelId="{EADA1B60-276B-4578-A0CF-C9702406EA9C}" type="presOf" srcId="{4D61CB8C-EC87-471B-8279-F73874545596}" destId="{6716DA5D-354F-4126-9F6C-7B1A6EDB5392}" srcOrd="0" destOrd="1" presId="urn:microsoft.com/office/officeart/2005/8/layout/list1"/>
    <dgm:cxn modelId="{38DF8661-2907-4503-9E28-6294DCC7E37D}" srcId="{A0EC37B1-8567-42F8-AF82-EE5A062B84B3}" destId="{E9F5FE82-8BDE-4412-AA1E-17C5B1AA8351}" srcOrd="0" destOrd="0" parTransId="{3E4FAF37-73CB-4161-9451-D85DB43F87E6}" sibTransId="{FD1D68BB-5113-48DF-9965-B325F4BED48C}"/>
    <dgm:cxn modelId="{BDDDAC62-A00B-4F7D-8BFF-65F5139C4C40}" srcId="{E9F5FE82-8BDE-4412-AA1E-17C5B1AA8351}" destId="{2304A2F4-B868-475A-A123-A5ADA6A832E0}" srcOrd="2" destOrd="0" parTransId="{83B7DE89-548E-4D45-9E88-90576C265714}" sibTransId="{57E60455-DDF3-4E39-8FA5-E75FE06C888F}"/>
    <dgm:cxn modelId="{F27FED67-AA0B-45DC-8511-48996162597E}" type="presOf" srcId="{A8073FBF-6D13-4DCC-8E02-609FE1C4EF3F}" destId="{8842D22D-2C16-4E06-B4A8-BF38BC37FE3E}" srcOrd="0" destOrd="2" presId="urn:microsoft.com/office/officeart/2005/8/layout/list1"/>
    <dgm:cxn modelId="{6D84F76A-1944-4560-836D-5C036BFB345F}" type="presOf" srcId="{62759755-4419-4F69-B70E-C3FD6259514A}" destId="{ED8BCCDF-C743-4BD4-B209-64FDEAB7B884}" srcOrd="0" destOrd="0" presId="urn:microsoft.com/office/officeart/2005/8/layout/list1"/>
    <dgm:cxn modelId="{EC2B4A6D-3729-49C7-B8A3-59FCC0DA549B}" type="presOf" srcId="{4848F867-EA47-43D4-89CE-B31EE9F714D4}" destId="{6716DA5D-354F-4126-9F6C-7B1A6EDB5392}" srcOrd="0" destOrd="3" presId="urn:microsoft.com/office/officeart/2005/8/layout/list1"/>
    <dgm:cxn modelId="{B7FC7376-9F02-4B25-9DC0-03EAD8A7AE88}" type="presOf" srcId="{E9F5FE82-8BDE-4412-AA1E-17C5B1AA8351}" destId="{90B77BD3-673D-4470-98C5-77E676FCB4A2}" srcOrd="0" destOrd="0" presId="urn:microsoft.com/office/officeart/2005/8/layout/list1"/>
    <dgm:cxn modelId="{1D43D377-559D-49D4-9FF2-BE51804501DB}" type="presOf" srcId="{F8421289-19D8-44E5-B1E2-E602C35D9AA6}" destId="{8842D22D-2C16-4E06-B4A8-BF38BC37FE3E}" srcOrd="0" destOrd="4" presId="urn:microsoft.com/office/officeart/2005/8/layout/list1"/>
    <dgm:cxn modelId="{1D01537D-8F16-4E42-9DB8-4F24212F30C3}" srcId="{62759755-4419-4F69-B70E-C3FD6259514A}" destId="{F8421289-19D8-44E5-B1E2-E602C35D9AA6}" srcOrd="4" destOrd="0" parTransId="{66C706CB-0D89-4356-9B1C-EB91AE127A5C}" sibTransId="{F6748099-D460-4F83-A320-03BF2BC828D0}"/>
    <dgm:cxn modelId="{FC40E789-731B-4967-8036-06A20392498A}" srcId="{E9F5FE82-8BDE-4412-AA1E-17C5B1AA8351}" destId="{03C52BCF-C645-435E-8EEE-F0AAC72979A0}" srcOrd="4" destOrd="0" parTransId="{E535F69C-D6D7-4B87-A2E1-C69684431C69}" sibTransId="{FA8DD587-5419-42BA-97FC-18EADD76D211}"/>
    <dgm:cxn modelId="{195BCD8B-9397-45BB-96A7-537D18EFD83D}" type="presOf" srcId="{7D4BD524-1C93-47A5-A508-9CCB712A0C78}" destId="{6716DA5D-354F-4126-9F6C-7B1A6EDB5392}" srcOrd="0" destOrd="0" presId="urn:microsoft.com/office/officeart/2005/8/layout/list1"/>
    <dgm:cxn modelId="{730F2B91-8D68-412D-A870-7BFA0ACEE2E3}" srcId="{E9F5FE82-8BDE-4412-AA1E-17C5B1AA8351}" destId="{7D4BD524-1C93-47A5-A508-9CCB712A0C78}" srcOrd="0" destOrd="0" parTransId="{C49ABC1E-3380-41D3-81FC-B1A0206E3638}" sibTransId="{D42055E4-B93A-4FF0-82B7-0ABC6D2271DE}"/>
    <dgm:cxn modelId="{0AC36B92-EF79-4306-AA90-4596E8C23879}" srcId="{62759755-4419-4F69-B70E-C3FD6259514A}" destId="{A8073FBF-6D13-4DCC-8E02-609FE1C4EF3F}" srcOrd="2" destOrd="0" parTransId="{DF978373-BC21-4DF0-B85D-5D4841FFC881}" sibTransId="{A39CD387-66B0-4E86-B132-11334063429A}"/>
    <dgm:cxn modelId="{5487F6AE-4F22-4FCA-9AD0-2C0082A92DB0}" type="presOf" srcId="{E9F5FE82-8BDE-4412-AA1E-17C5B1AA8351}" destId="{477C828B-5BF3-4146-8DD0-BC4AADD7228E}" srcOrd="1" destOrd="0" presId="urn:microsoft.com/office/officeart/2005/8/layout/list1"/>
    <dgm:cxn modelId="{C47FD4CC-6299-4E78-BABF-1952D9B228AE}" type="presOf" srcId="{8E262343-46D6-4158-8453-EC3B9E377F3F}" destId="{8842D22D-2C16-4E06-B4A8-BF38BC37FE3E}" srcOrd="0" destOrd="3" presId="urn:microsoft.com/office/officeart/2005/8/layout/list1"/>
    <dgm:cxn modelId="{315CD8CE-4C03-4179-9775-79090280D0B2}" type="presOf" srcId="{62759755-4419-4F69-B70E-C3FD6259514A}" destId="{8A087662-B8B4-4701-A328-3DD2DF0ACB5C}" srcOrd="1" destOrd="0" presId="urn:microsoft.com/office/officeart/2005/8/layout/list1"/>
    <dgm:cxn modelId="{D4EB76D1-1FDF-4490-99F5-66D31092C45F}" srcId="{E9F5FE82-8BDE-4412-AA1E-17C5B1AA8351}" destId="{ABF14D26-B94C-456B-BBEF-0444BC03C518}" srcOrd="5" destOrd="0" parTransId="{258B9C4B-DB06-4C70-80F4-CC34EB7876A4}" sibTransId="{8032B82D-2552-4CF9-AA36-4E756C171DCA}"/>
    <dgm:cxn modelId="{893CA8D7-D798-44CB-AB6B-67F43BF11B23}" type="presOf" srcId="{BA869A73-F3B1-4C0F-8AEB-E5D0948288AD}" destId="{8842D22D-2C16-4E06-B4A8-BF38BC37FE3E}" srcOrd="0" destOrd="1" presId="urn:microsoft.com/office/officeart/2005/8/layout/list1"/>
    <dgm:cxn modelId="{8906F2DC-70DE-417B-8B4E-45199ED65A42}" srcId="{62759755-4419-4F69-B70E-C3FD6259514A}" destId="{BA869A73-F3B1-4C0F-8AEB-E5D0948288AD}" srcOrd="1" destOrd="0" parTransId="{30E162D4-842D-4F1F-82FD-A93EC2696BE3}" sibTransId="{F11BFD5A-61EA-4CE8-A323-500A72FD6CE9}"/>
    <dgm:cxn modelId="{1AA7DFF2-5AB2-4E52-BE53-032B0C333A45}" type="presOf" srcId="{A0EC37B1-8567-42F8-AF82-EE5A062B84B3}" destId="{E68612AD-D1A0-42A6-8F86-F27CFCFEBCE7}" srcOrd="0" destOrd="0" presId="urn:microsoft.com/office/officeart/2005/8/layout/list1"/>
    <dgm:cxn modelId="{09CA01F5-5626-49A3-8986-59D64F7963FB}" srcId="{A0EC37B1-8567-42F8-AF82-EE5A062B84B3}" destId="{62759755-4419-4F69-B70E-C3FD6259514A}" srcOrd="1" destOrd="0" parTransId="{7DE43FE6-CDB5-4839-8138-168859EBE868}" sibTransId="{1EDC1185-1AA8-4C60-8D95-874676EBF029}"/>
    <dgm:cxn modelId="{62264DF5-C922-4D6B-B735-998B94A80D00}" srcId="{62759755-4419-4F69-B70E-C3FD6259514A}" destId="{B7FE8BB6-8821-4DB3-B452-49D116ACDC18}" srcOrd="0" destOrd="0" parTransId="{6857286A-C64F-4E51-8841-B5313B1BBDCE}" sibTransId="{195669F8-A8BC-40D0-83E4-2C48EE27E49A}"/>
    <dgm:cxn modelId="{AC3F84F6-1861-42BA-8AFB-8AF76B2BC61A}" type="presParOf" srcId="{E68612AD-D1A0-42A6-8F86-F27CFCFEBCE7}" destId="{1961EA0D-00FC-4212-9CD2-D44CE429E94A}" srcOrd="0" destOrd="0" presId="urn:microsoft.com/office/officeart/2005/8/layout/list1"/>
    <dgm:cxn modelId="{8EFC4835-E393-4A57-9256-96FBD52B4948}" type="presParOf" srcId="{1961EA0D-00FC-4212-9CD2-D44CE429E94A}" destId="{90B77BD3-673D-4470-98C5-77E676FCB4A2}" srcOrd="0" destOrd="0" presId="urn:microsoft.com/office/officeart/2005/8/layout/list1"/>
    <dgm:cxn modelId="{4A3F14D0-CD1F-426B-808C-8023288B6650}" type="presParOf" srcId="{1961EA0D-00FC-4212-9CD2-D44CE429E94A}" destId="{477C828B-5BF3-4146-8DD0-BC4AADD7228E}" srcOrd="1" destOrd="0" presId="urn:microsoft.com/office/officeart/2005/8/layout/list1"/>
    <dgm:cxn modelId="{D6723C74-3666-4564-A0A4-E01AC19670FC}" type="presParOf" srcId="{E68612AD-D1A0-42A6-8F86-F27CFCFEBCE7}" destId="{CE2C788C-3B11-4C77-8FC3-7788093BEB84}" srcOrd="1" destOrd="0" presId="urn:microsoft.com/office/officeart/2005/8/layout/list1"/>
    <dgm:cxn modelId="{CFB351A3-8451-4B79-93A9-2E4A0D142174}" type="presParOf" srcId="{E68612AD-D1A0-42A6-8F86-F27CFCFEBCE7}" destId="{6716DA5D-354F-4126-9F6C-7B1A6EDB5392}" srcOrd="2" destOrd="0" presId="urn:microsoft.com/office/officeart/2005/8/layout/list1"/>
    <dgm:cxn modelId="{972B12A7-2A9F-442F-864D-BE838F15D030}" type="presParOf" srcId="{E68612AD-D1A0-42A6-8F86-F27CFCFEBCE7}" destId="{E22021C4-EC58-48CB-8C03-90512D4CE856}" srcOrd="3" destOrd="0" presId="urn:microsoft.com/office/officeart/2005/8/layout/list1"/>
    <dgm:cxn modelId="{6F2D3505-A182-4CA0-B563-6A5380967099}" type="presParOf" srcId="{E68612AD-D1A0-42A6-8F86-F27CFCFEBCE7}" destId="{264599CC-5682-4E1C-B5F5-D75164F13ADD}" srcOrd="4" destOrd="0" presId="urn:microsoft.com/office/officeart/2005/8/layout/list1"/>
    <dgm:cxn modelId="{B1C401D5-22B4-481E-B8A6-D50235A825BF}" type="presParOf" srcId="{264599CC-5682-4E1C-B5F5-D75164F13ADD}" destId="{ED8BCCDF-C743-4BD4-B209-64FDEAB7B884}" srcOrd="0" destOrd="0" presId="urn:microsoft.com/office/officeart/2005/8/layout/list1"/>
    <dgm:cxn modelId="{D9E87FD4-8538-4A9F-889A-82ACF99E9B6C}" type="presParOf" srcId="{264599CC-5682-4E1C-B5F5-D75164F13ADD}" destId="{8A087662-B8B4-4701-A328-3DD2DF0ACB5C}" srcOrd="1" destOrd="0" presId="urn:microsoft.com/office/officeart/2005/8/layout/list1"/>
    <dgm:cxn modelId="{8271EE78-83DB-459F-96E7-6DCEE6B912A0}" type="presParOf" srcId="{E68612AD-D1A0-42A6-8F86-F27CFCFEBCE7}" destId="{10D71E72-AC60-4321-A8E2-4D4599723888}" srcOrd="5" destOrd="0" presId="urn:microsoft.com/office/officeart/2005/8/layout/list1"/>
    <dgm:cxn modelId="{6BA49D58-9D81-4D39-B2F3-528600359946}" type="presParOf" srcId="{E68612AD-D1A0-42A6-8F86-F27CFCFEBCE7}" destId="{8842D22D-2C16-4E06-B4A8-BF38BC37FE3E}" srcOrd="6"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E30B25-C9C5-4D90-ADAC-9B5AAB41B378}" type="doc">
      <dgm:prSet loTypeId="urn:diagrams.loki3.com/BracketList+Icon" loCatId="list" qsTypeId="urn:microsoft.com/office/officeart/2005/8/quickstyle/simple3" qsCatId="simple" csTypeId="urn:microsoft.com/office/officeart/2005/8/colors/accent1_1" csCatId="accent1" phldr="1"/>
      <dgm:spPr/>
      <dgm:t>
        <a:bodyPr/>
        <a:lstStyle/>
        <a:p>
          <a:endParaRPr lang="en-CA"/>
        </a:p>
      </dgm:t>
    </dgm:pt>
    <dgm:pt modelId="{C7D7FE1D-8810-4732-A25E-9ACB1906CC9E}">
      <dgm:prSet phldrT="[Text]" custT="1"/>
      <dgm:spPr/>
      <dgm:t>
        <a:bodyPr/>
        <a:lstStyle/>
        <a:p>
          <a:r>
            <a:rPr lang="en-CA" sz="1800" b="1">
              <a:solidFill>
                <a:srgbClr val="00B050"/>
              </a:solidFill>
            </a:rPr>
            <a:t>Desires:</a:t>
          </a:r>
        </a:p>
      </dgm:t>
    </dgm:pt>
    <dgm:pt modelId="{7682DEBC-B9B5-4B15-B3E0-209F2DE050DF}" type="parTrans" cxnId="{823025EE-678F-499A-AFE0-8686E45CE1E1}">
      <dgm:prSet/>
      <dgm:spPr/>
      <dgm:t>
        <a:bodyPr/>
        <a:lstStyle/>
        <a:p>
          <a:endParaRPr lang="en-CA"/>
        </a:p>
      </dgm:t>
    </dgm:pt>
    <dgm:pt modelId="{1B496B6B-4669-4610-A7E9-23198E58591E}" type="sibTrans" cxnId="{823025EE-678F-499A-AFE0-8686E45CE1E1}">
      <dgm:prSet/>
      <dgm:spPr/>
      <dgm:t>
        <a:bodyPr/>
        <a:lstStyle/>
        <a:p>
          <a:endParaRPr lang="en-CA"/>
        </a:p>
      </dgm:t>
    </dgm:pt>
    <dgm:pt modelId="{62F716D6-AA76-4712-BE27-2F7633289988}">
      <dgm:prSet phldrT="[Text]" custT="1"/>
      <dgm:spPr/>
      <dgm:t>
        <a:bodyPr/>
        <a:lstStyle/>
        <a:p>
          <a:r>
            <a:rPr lang="en-CA" sz="1800" b="1">
              <a:solidFill>
                <a:srgbClr val="00B0F0"/>
              </a:solidFill>
            </a:rPr>
            <a:t>Ability:</a:t>
          </a:r>
        </a:p>
      </dgm:t>
    </dgm:pt>
    <dgm:pt modelId="{92DE89FE-EC43-408D-859B-1DFB65A6EBAB}" type="parTrans" cxnId="{D29031B0-E6A0-42D3-BCAF-03A29ABF3D1D}">
      <dgm:prSet/>
      <dgm:spPr/>
      <dgm:t>
        <a:bodyPr/>
        <a:lstStyle/>
        <a:p>
          <a:endParaRPr lang="en-CA"/>
        </a:p>
      </dgm:t>
    </dgm:pt>
    <dgm:pt modelId="{7540F236-8C5A-47ED-B117-01C9602CCE9E}" type="sibTrans" cxnId="{D29031B0-E6A0-42D3-BCAF-03A29ABF3D1D}">
      <dgm:prSet/>
      <dgm:spPr/>
      <dgm:t>
        <a:bodyPr/>
        <a:lstStyle/>
        <a:p>
          <a:endParaRPr lang="en-CA"/>
        </a:p>
      </dgm:t>
    </dgm:pt>
    <dgm:pt modelId="{E4368FCE-39E4-41CA-8544-791D329356E8}">
      <dgm:prSet phldrT="[Text]" custT="1"/>
      <dgm:spPr/>
      <dgm:t>
        <a:bodyPr/>
        <a:lstStyle/>
        <a:p>
          <a:r>
            <a:rPr lang="en-CA" sz="1800" b="1">
              <a:solidFill>
                <a:srgbClr val="7030A0"/>
              </a:solidFill>
            </a:rPr>
            <a:t>Reasons :</a:t>
          </a:r>
        </a:p>
      </dgm:t>
    </dgm:pt>
    <dgm:pt modelId="{F0AA7BC7-6FB6-4AA7-A638-DF4997FCC6FE}" type="parTrans" cxnId="{3757BAE9-D10F-4031-BEEE-C0A2C3A655D7}">
      <dgm:prSet/>
      <dgm:spPr/>
      <dgm:t>
        <a:bodyPr/>
        <a:lstStyle/>
        <a:p>
          <a:endParaRPr lang="en-CA"/>
        </a:p>
      </dgm:t>
    </dgm:pt>
    <dgm:pt modelId="{48B0EBF1-72A3-4962-83A8-35582508FC72}" type="sibTrans" cxnId="{3757BAE9-D10F-4031-BEEE-C0A2C3A655D7}">
      <dgm:prSet/>
      <dgm:spPr/>
      <dgm:t>
        <a:bodyPr/>
        <a:lstStyle/>
        <a:p>
          <a:endParaRPr lang="en-CA"/>
        </a:p>
      </dgm:t>
    </dgm:pt>
    <dgm:pt modelId="{D589AFED-6DDB-43C7-B1F1-69901DA3FD60}">
      <dgm:prSet phldrT="[Text]" custT="1"/>
      <dgm:spPr/>
      <dgm:t>
        <a:bodyPr/>
        <a:lstStyle/>
        <a:p>
          <a:r>
            <a:rPr lang="en-CA" sz="2000" b="1">
              <a:solidFill>
                <a:srgbClr val="FF0000"/>
              </a:solidFill>
            </a:rPr>
            <a:t>Needs:</a:t>
          </a:r>
        </a:p>
      </dgm:t>
    </dgm:pt>
    <dgm:pt modelId="{E2C527B6-15FB-4F30-A82F-D385AB073C26}" type="parTrans" cxnId="{4C73C89C-8786-472A-9300-9E091C937BEB}">
      <dgm:prSet/>
      <dgm:spPr/>
      <dgm:t>
        <a:bodyPr/>
        <a:lstStyle/>
        <a:p>
          <a:endParaRPr lang="en-CA"/>
        </a:p>
      </dgm:t>
    </dgm:pt>
    <dgm:pt modelId="{0F41A5A9-488B-4F1E-8CA1-089EED05EF30}" type="sibTrans" cxnId="{4C73C89C-8786-472A-9300-9E091C937BEB}">
      <dgm:prSet/>
      <dgm:spPr/>
      <dgm:t>
        <a:bodyPr/>
        <a:lstStyle/>
        <a:p>
          <a:endParaRPr lang="en-CA"/>
        </a:p>
      </dgm:t>
    </dgm:pt>
    <dgm:pt modelId="{8AA3AD2E-C06F-4025-BABE-5AF44C7BBE95}">
      <dgm:prSet phldrT="[Text]" custT="1"/>
      <dgm:spPr/>
      <dgm:t>
        <a:bodyPr/>
        <a:lstStyle/>
        <a:p>
          <a:r>
            <a:rPr lang="en-CA" sz="2000" b="1">
              <a:solidFill>
                <a:schemeClr val="accent1">
                  <a:lumMod val="75000"/>
                </a:schemeClr>
              </a:solidFill>
            </a:rPr>
            <a:t>Commitment:</a:t>
          </a:r>
        </a:p>
      </dgm:t>
    </dgm:pt>
    <dgm:pt modelId="{3B6F9B83-1564-432A-AC45-8D5C66D773E2}" type="parTrans" cxnId="{0E09A31C-9777-4670-B8E0-2DEDD6932156}">
      <dgm:prSet/>
      <dgm:spPr/>
      <dgm:t>
        <a:bodyPr/>
        <a:lstStyle/>
        <a:p>
          <a:endParaRPr lang="en-CA"/>
        </a:p>
      </dgm:t>
    </dgm:pt>
    <dgm:pt modelId="{9EE1AF9B-471A-4C8B-A040-A371CAD1AF76}" type="sibTrans" cxnId="{0E09A31C-9777-4670-B8E0-2DEDD6932156}">
      <dgm:prSet/>
      <dgm:spPr/>
      <dgm:t>
        <a:bodyPr/>
        <a:lstStyle/>
        <a:p>
          <a:endParaRPr lang="en-CA"/>
        </a:p>
      </dgm:t>
    </dgm:pt>
    <dgm:pt modelId="{2CD7F713-2791-4BE8-BCD8-AEF8E81915CE}">
      <dgm:prSet phldrT="[Text]" custT="1"/>
      <dgm:spPr/>
      <dgm:t>
        <a:bodyPr/>
        <a:lstStyle/>
        <a:p>
          <a:r>
            <a:rPr lang="en-CA" sz="2000" b="1">
              <a:solidFill>
                <a:srgbClr val="FFC000"/>
              </a:solidFill>
            </a:rPr>
            <a:t>Activation-</a:t>
          </a:r>
        </a:p>
      </dgm:t>
    </dgm:pt>
    <dgm:pt modelId="{4F7CFDA4-DF4B-4596-9525-EC5B25E2E8FE}" type="parTrans" cxnId="{F7A37DAF-1E15-47F3-BACE-1F1E9867E5DE}">
      <dgm:prSet/>
      <dgm:spPr/>
      <dgm:t>
        <a:bodyPr/>
        <a:lstStyle/>
        <a:p>
          <a:endParaRPr lang="en-CA"/>
        </a:p>
      </dgm:t>
    </dgm:pt>
    <dgm:pt modelId="{61F47A96-A58F-4327-AA2B-FD2760CD6F28}" type="sibTrans" cxnId="{F7A37DAF-1E15-47F3-BACE-1F1E9867E5DE}">
      <dgm:prSet/>
      <dgm:spPr/>
      <dgm:t>
        <a:bodyPr/>
        <a:lstStyle/>
        <a:p>
          <a:endParaRPr lang="en-CA"/>
        </a:p>
      </dgm:t>
    </dgm:pt>
    <dgm:pt modelId="{E5F846F1-82C3-47FA-9026-2D63CD239224}">
      <dgm:prSet phldrT="[Text]" custT="1"/>
      <dgm:spPr/>
      <dgm:t>
        <a:bodyPr/>
        <a:lstStyle/>
        <a:p>
          <a:r>
            <a:rPr lang="en-CA" sz="2000" b="1"/>
            <a:t>Taking steps:</a:t>
          </a:r>
        </a:p>
      </dgm:t>
    </dgm:pt>
    <dgm:pt modelId="{A6EB9E0E-C45E-413B-843B-D1ADB60CF525}" type="parTrans" cxnId="{9313A965-8A48-4FDC-8F4A-B5B36B0E40FE}">
      <dgm:prSet/>
      <dgm:spPr/>
      <dgm:t>
        <a:bodyPr/>
        <a:lstStyle/>
        <a:p>
          <a:endParaRPr lang="en-CA"/>
        </a:p>
      </dgm:t>
    </dgm:pt>
    <dgm:pt modelId="{460E8BE7-8E5E-4267-A2BB-8C31EFA90F08}" type="sibTrans" cxnId="{9313A965-8A48-4FDC-8F4A-B5B36B0E40FE}">
      <dgm:prSet/>
      <dgm:spPr/>
      <dgm:t>
        <a:bodyPr/>
        <a:lstStyle/>
        <a:p>
          <a:endParaRPr lang="en-CA"/>
        </a:p>
      </dgm:t>
    </dgm:pt>
    <dgm:pt modelId="{83D9D3E7-C0A2-4380-8886-19E5F774ACC4}">
      <dgm:prSet phldrT="[Text]" custT="1"/>
      <dgm:spPr/>
      <dgm:t>
        <a:bodyPr/>
        <a:lstStyle/>
        <a:p>
          <a:r>
            <a:rPr lang="en-CA" sz="1400" b="1"/>
            <a:t> What is the client’s preferred outcome(s)?</a:t>
          </a:r>
        </a:p>
      </dgm:t>
    </dgm:pt>
    <dgm:pt modelId="{68CCBA5A-F800-4F22-A9B1-41D19B896196}" type="parTrans" cxnId="{0727DAFA-2AAB-483B-984E-B31524A3F5D0}">
      <dgm:prSet/>
      <dgm:spPr/>
      <dgm:t>
        <a:bodyPr/>
        <a:lstStyle/>
        <a:p>
          <a:endParaRPr lang="en-CA"/>
        </a:p>
      </dgm:t>
    </dgm:pt>
    <dgm:pt modelId="{CE86D80C-F243-4B26-B8DB-2A428C0B1B62}" type="sibTrans" cxnId="{0727DAFA-2AAB-483B-984E-B31524A3F5D0}">
      <dgm:prSet/>
      <dgm:spPr/>
      <dgm:t>
        <a:bodyPr/>
        <a:lstStyle/>
        <a:p>
          <a:endParaRPr lang="en-CA"/>
        </a:p>
      </dgm:t>
    </dgm:pt>
    <dgm:pt modelId="{F9F985A5-FD51-441F-B2FA-9125EFED689D}">
      <dgm:prSet phldrT="[Text]" custT="1"/>
      <dgm:spPr/>
      <dgm:t>
        <a:bodyPr/>
        <a:lstStyle/>
        <a:p>
          <a:r>
            <a:rPr lang="en-CA" sz="1400" b="1"/>
            <a:t>What skills, strengths or previous successes can they use to overcome this?</a:t>
          </a:r>
        </a:p>
      </dgm:t>
    </dgm:pt>
    <dgm:pt modelId="{2F08B861-170A-4210-84DD-C6F0DDE5ED38}" type="parTrans" cxnId="{96D36346-69D9-4AAB-8FA1-A5790C092E12}">
      <dgm:prSet/>
      <dgm:spPr/>
      <dgm:t>
        <a:bodyPr/>
        <a:lstStyle/>
        <a:p>
          <a:endParaRPr lang="en-CA"/>
        </a:p>
      </dgm:t>
    </dgm:pt>
    <dgm:pt modelId="{D1D46821-9743-4777-A5E5-5B6B57907202}" type="sibTrans" cxnId="{96D36346-69D9-4AAB-8FA1-A5790C092E12}">
      <dgm:prSet/>
      <dgm:spPr/>
      <dgm:t>
        <a:bodyPr/>
        <a:lstStyle/>
        <a:p>
          <a:endParaRPr lang="en-CA"/>
        </a:p>
      </dgm:t>
    </dgm:pt>
    <dgm:pt modelId="{50331865-41AF-475D-9DD2-A41077AE6359}">
      <dgm:prSet phldrT="[Text]" custT="1"/>
      <dgm:spPr/>
      <dgm:t>
        <a:bodyPr/>
        <a:lstStyle/>
        <a:p>
          <a:r>
            <a:rPr lang="en-CA" sz="1400" b="1"/>
            <a:t> What is important to them ( family, friends, housing, jobs/ school, working through emotions, respect, freedom, etc.)?</a:t>
          </a:r>
        </a:p>
      </dgm:t>
    </dgm:pt>
    <dgm:pt modelId="{C0E46EF4-1358-410A-9509-B01322253602}" type="parTrans" cxnId="{3385B4E3-7E4A-48DD-B072-CFBD7740FF48}">
      <dgm:prSet/>
      <dgm:spPr/>
      <dgm:t>
        <a:bodyPr/>
        <a:lstStyle/>
        <a:p>
          <a:endParaRPr lang="en-CA"/>
        </a:p>
      </dgm:t>
    </dgm:pt>
    <dgm:pt modelId="{E761F4AD-7CA9-4E56-AF5D-886B8AD37FC6}" type="sibTrans" cxnId="{3385B4E3-7E4A-48DD-B072-CFBD7740FF48}">
      <dgm:prSet/>
      <dgm:spPr/>
      <dgm:t>
        <a:bodyPr/>
        <a:lstStyle/>
        <a:p>
          <a:endParaRPr lang="en-CA"/>
        </a:p>
      </dgm:t>
    </dgm:pt>
    <dgm:pt modelId="{D6BEDEB6-BD9C-4C79-9473-CCB03E97B112}">
      <dgm:prSet phldrT="[Text]" custT="1"/>
      <dgm:spPr/>
      <dgm:t>
        <a:bodyPr/>
        <a:lstStyle/>
        <a:p>
          <a:r>
            <a:rPr lang="en-CA" sz="1400" b="1"/>
            <a:t>What to do they need to get to where they want to go? </a:t>
          </a:r>
        </a:p>
      </dgm:t>
    </dgm:pt>
    <dgm:pt modelId="{1EA5630C-F50E-4B45-B237-541A99AA7C4B}" type="parTrans" cxnId="{F3EB150F-14CE-4CAA-ACCC-242794C0E51A}">
      <dgm:prSet/>
      <dgm:spPr/>
      <dgm:t>
        <a:bodyPr/>
        <a:lstStyle/>
        <a:p>
          <a:endParaRPr lang="en-CA"/>
        </a:p>
      </dgm:t>
    </dgm:pt>
    <dgm:pt modelId="{69BF5E0E-763A-40FD-91CB-80D9097A7473}" type="sibTrans" cxnId="{F3EB150F-14CE-4CAA-ACCC-242794C0E51A}">
      <dgm:prSet/>
      <dgm:spPr/>
      <dgm:t>
        <a:bodyPr/>
        <a:lstStyle/>
        <a:p>
          <a:endParaRPr lang="en-CA"/>
        </a:p>
      </dgm:t>
    </dgm:pt>
    <dgm:pt modelId="{E7A0DD52-8070-443D-B624-2F324641A470}">
      <dgm:prSet phldrT="[Text]" custT="1"/>
      <dgm:spPr/>
      <dgm:t>
        <a:bodyPr/>
        <a:lstStyle/>
        <a:p>
          <a:r>
            <a:rPr lang="en-CA" sz="1400" b="1"/>
            <a:t> What do they need emotionally, physically, spiritually, socially?</a:t>
          </a:r>
        </a:p>
      </dgm:t>
    </dgm:pt>
    <dgm:pt modelId="{FD73DAAF-0EDB-4343-A5D6-AA14A1758CE8}" type="parTrans" cxnId="{8FF01613-7494-4406-BD40-F868B40EFF2C}">
      <dgm:prSet/>
      <dgm:spPr/>
      <dgm:t>
        <a:bodyPr/>
        <a:lstStyle/>
        <a:p>
          <a:endParaRPr lang="en-CA"/>
        </a:p>
      </dgm:t>
    </dgm:pt>
    <dgm:pt modelId="{F77E7966-0716-4512-BA6B-6E248EAB964F}" type="sibTrans" cxnId="{8FF01613-7494-4406-BD40-F868B40EFF2C}">
      <dgm:prSet/>
      <dgm:spPr/>
      <dgm:t>
        <a:bodyPr/>
        <a:lstStyle/>
        <a:p>
          <a:endParaRPr lang="en-CA"/>
        </a:p>
      </dgm:t>
    </dgm:pt>
    <dgm:pt modelId="{CEEAB96A-A29D-470F-BAA2-6F4F09A67E17}">
      <dgm:prSet phldrT="[Text]" custT="1"/>
      <dgm:spPr/>
      <dgm:t>
        <a:bodyPr/>
        <a:lstStyle/>
        <a:p>
          <a:r>
            <a:rPr lang="en-CA" sz="1400" b="1"/>
            <a:t>Can they state they want to commit to the intervention plan? </a:t>
          </a:r>
        </a:p>
      </dgm:t>
    </dgm:pt>
    <dgm:pt modelId="{12D8DA3C-AF7C-4F15-8AEB-A830280D7ABC}" type="parTrans" cxnId="{DA4B93C0-28A0-49DB-8669-A13850CE3F70}">
      <dgm:prSet/>
      <dgm:spPr/>
      <dgm:t>
        <a:bodyPr/>
        <a:lstStyle/>
        <a:p>
          <a:endParaRPr lang="en-CA"/>
        </a:p>
      </dgm:t>
    </dgm:pt>
    <dgm:pt modelId="{C90D3042-DAF3-466E-A88F-1C830CCECA28}" type="sibTrans" cxnId="{DA4B93C0-28A0-49DB-8669-A13850CE3F70}">
      <dgm:prSet/>
      <dgm:spPr/>
      <dgm:t>
        <a:bodyPr/>
        <a:lstStyle/>
        <a:p>
          <a:endParaRPr lang="en-CA"/>
        </a:p>
      </dgm:t>
    </dgm:pt>
    <dgm:pt modelId="{AA5A478E-82C2-4B0D-B852-C02DA038EA91}">
      <dgm:prSet phldrT="[Text]" custT="1"/>
      <dgm:spPr/>
      <dgm:t>
        <a:bodyPr/>
        <a:lstStyle/>
        <a:p>
          <a:r>
            <a:rPr lang="en-CA" sz="1400" b="1"/>
            <a:t>What are barriers to commitment?</a:t>
          </a:r>
        </a:p>
      </dgm:t>
    </dgm:pt>
    <dgm:pt modelId="{12A32D0C-814F-4BAD-A47A-46D8632103BB}" type="parTrans" cxnId="{A8FCC394-9413-41FE-90C7-C34899D5141D}">
      <dgm:prSet/>
      <dgm:spPr/>
      <dgm:t>
        <a:bodyPr/>
        <a:lstStyle/>
        <a:p>
          <a:endParaRPr lang="en-CA"/>
        </a:p>
      </dgm:t>
    </dgm:pt>
    <dgm:pt modelId="{A6920489-7814-4D43-8894-A79AD47DAEF4}" type="sibTrans" cxnId="{A8FCC394-9413-41FE-90C7-C34899D5141D}">
      <dgm:prSet/>
      <dgm:spPr/>
      <dgm:t>
        <a:bodyPr/>
        <a:lstStyle/>
        <a:p>
          <a:endParaRPr lang="en-CA"/>
        </a:p>
      </dgm:t>
    </dgm:pt>
    <dgm:pt modelId="{3E538C1B-DB6A-442F-A72D-2E815256204B}">
      <dgm:prSet phldrT="[Text]" custT="1"/>
      <dgm:spPr/>
      <dgm:t>
        <a:bodyPr/>
        <a:lstStyle/>
        <a:p>
          <a:r>
            <a:rPr lang="en-CA" sz="1400" b="1"/>
            <a:t>What stage of change are they in right now?</a:t>
          </a:r>
        </a:p>
      </dgm:t>
    </dgm:pt>
    <dgm:pt modelId="{401452F3-BEA4-4668-9809-A21EC229506B}" type="parTrans" cxnId="{BC17D9C6-A278-42E9-B8FE-B51288FD52B1}">
      <dgm:prSet/>
      <dgm:spPr/>
      <dgm:t>
        <a:bodyPr/>
        <a:lstStyle/>
        <a:p>
          <a:endParaRPr lang="en-CA"/>
        </a:p>
      </dgm:t>
    </dgm:pt>
    <dgm:pt modelId="{B99C0338-BD88-4234-B0B9-DB1C982F0944}" type="sibTrans" cxnId="{BC17D9C6-A278-42E9-B8FE-B51288FD52B1}">
      <dgm:prSet/>
      <dgm:spPr/>
      <dgm:t>
        <a:bodyPr/>
        <a:lstStyle/>
        <a:p>
          <a:endParaRPr lang="en-CA"/>
        </a:p>
      </dgm:t>
    </dgm:pt>
    <dgm:pt modelId="{0952520F-9576-4EA1-90F4-87752A54F04B}">
      <dgm:prSet phldrT="[Text]" custT="1"/>
      <dgm:spPr/>
      <dgm:t>
        <a:bodyPr/>
        <a:lstStyle/>
        <a:p>
          <a:r>
            <a:rPr lang="en-CA" sz="1400" b="1"/>
            <a:t> What steps can they propose? </a:t>
          </a:r>
        </a:p>
      </dgm:t>
    </dgm:pt>
    <dgm:pt modelId="{5679036D-075B-4119-93BB-662E140C066F}" type="parTrans" cxnId="{CA50E083-9028-4123-9C32-BD90EE21AB2D}">
      <dgm:prSet/>
      <dgm:spPr/>
      <dgm:t>
        <a:bodyPr/>
        <a:lstStyle/>
        <a:p>
          <a:endParaRPr lang="en-CA"/>
        </a:p>
      </dgm:t>
    </dgm:pt>
    <dgm:pt modelId="{0BA626D4-E10C-4D4B-970C-E22F911AB1D4}" type="sibTrans" cxnId="{CA50E083-9028-4123-9C32-BD90EE21AB2D}">
      <dgm:prSet/>
      <dgm:spPr/>
      <dgm:t>
        <a:bodyPr/>
        <a:lstStyle/>
        <a:p>
          <a:endParaRPr lang="en-CA"/>
        </a:p>
      </dgm:t>
    </dgm:pt>
    <dgm:pt modelId="{1156770D-DD97-47E6-B624-EA2B4BEF063A}">
      <dgm:prSet phldrT="[Text]" custT="1"/>
      <dgm:spPr/>
      <dgm:t>
        <a:bodyPr/>
        <a:lstStyle/>
        <a:p>
          <a:r>
            <a:rPr lang="en-CA" sz="1400" b="1"/>
            <a:t>What steps  are they interested in , that you  or other people who are important to them have proposed?</a:t>
          </a:r>
        </a:p>
      </dgm:t>
    </dgm:pt>
    <dgm:pt modelId="{7884B4BB-8E75-48BB-B510-FAE4E593C3DB}" type="parTrans" cxnId="{CF32525B-86F3-4AEC-9923-6ECE963C43F2}">
      <dgm:prSet/>
      <dgm:spPr/>
      <dgm:t>
        <a:bodyPr/>
        <a:lstStyle/>
        <a:p>
          <a:endParaRPr lang="en-CA"/>
        </a:p>
      </dgm:t>
    </dgm:pt>
    <dgm:pt modelId="{1664C95C-0D6E-44E6-A236-23F3F1C0E9D2}" type="sibTrans" cxnId="{CF32525B-86F3-4AEC-9923-6ECE963C43F2}">
      <dgm:prSet/>
      <dgm:spPr/>
      <dgm:t>
        <a:bodyPr/>
        <a:lstStyle/>
        <a:p>
          <a:endParaRPr lang="en-CA"/>
        </a:p>
      </dgm:t>
    </dgm:pt>
    <dgm:pt modelId="{BFFD9551-FBA7-487D-AAF8-A00174071E6C}" type="pres">
      <dgm:prSet presAssocID="{F9E30B25-C9C5-4D90-ADAC-9B5AAB41B378}" presName="Name0" presStyleCnt="0">
        <dgm:presLayoutVars>
          <dgm:dir/>
          <dgm:animLvl val="lvl"/>
          <dgm:resizeHandles val="exact"/>
        </dgm:presLayoutVars>
      </dgm:prSet>
      <dgm:spPr/>
    </dgm:pt>
    <dgm:pt modelId="{D089A9F4-7EA1-42E9-88BB-CF164729BEDB}" type="pres">
      <dgm:prSet presAssocID="{C7D7FE1D-8810-4732-A25E-9ACB1906CC9E}" presName="linNode" presStyleCnt="0"/>
      <dgm:spPr/>
    </dgm:pt>
    <dgm:pt modelId="{8D975802-B30A-4CEF-B5BE-9B1C1D918F03}" type="pres">
      <dgm:prSet presAssocID="{C7D7FE1D-8810-4732-A25E-9ACB1906CC9E}" presName="parTx" presStyleLbl="revTx" presStyleIdx="0" presStyleCnt="7">
        <dgm:presLayoutVars>
          <dgm:chMax val="1"/>
          <dgm:bulletEnabled val="1"/>
        </dgm:presLayoutVars>
      </dgm:prSet>
      <dgm:spPr/>
    </dgm:pt>
    <dgm:pt modelId="{19199D72-F090-4E5F-B394-DD4B1D9B9164}" type="pres">
      <dgm:prSet presAssocID="{C7D7FE1D-8810-4732-A25E-9ACB1906CC9E}" presName="bracket" presStyleLbl="parChTrans1D1" presStyleIdx="0" presStyleCnt="7"/>
      <dgm:spPr/>
    </dgm:pt>
    <dgm:pt modelId="{703F7B0E-BB46-4933-8EA3-F1F1C59C1B61}" type="pres">
      <dgm:prSet presAssocID="{C7D7FE1D-8810-4732-A25E-9ACB1906CC9E}" presName="spH" presStyleCnt="0"/>
      <dgm:spPr/>
    </dgm:pt>
    <dgm:pt modelId="{C0FD28BC-712E-418A-9ADA-B20EDD4B5D69}" type="pres">
      <dgm:prSet presAssocID="{C7D7FE1D-8810-4732-A25E-9ACB1906CC9E}" presName="desTx" presStyleLbl="node1" presStyleIdx="0" presStyleCnt="7">
        <dgm:presLayoutVars>
          <dgm:bulletEnabled val="1"/>
        </dgm:presLayoutVars>
      </dgm:prSet>
      <dgm:spPr/>
    </dgm:pt>
    <dgm:pt modelId="{09DE34A5-86B3-4E65-9AFD-10147E1FD67D}" type="pres">
      <dgm:prSet presAssocID="{1B496B6B-4669-4610-A7E9-23198E58591E}" presName="spV" presStyleCnt="0"/>
      <dgm:spPr/>
    </dgm:pt>
    <dgm:pt modelId="{2FE54B44-EE47-4667-8E95-9AEA9782115C}" type="pres">
      <dgm:prSet presAssocID="{62F716D6-AA76-4712-BE27-2F7633289988}" presName="linNode" presStyleCnt="0"/>
      <dgm:spPr/>
    </dgm:pt>
    <dgm:pt modelId="{41C93C32-2982-40BA-966D-AA332A7CB11E}" type="pres">
      <dgm:prSet presAssocID="{62F716D6-AA76-4712-BE27-2F7633289988}" presName="parTx" presStyleLbl="revTx" presStyleIdx="1" presStyleCnt="7">
        <dgm:presLayoutVars>
          <dgm:chMax val="1"/>
          <dgm:bulletEnabled val="1"/>
        </dgm:presLayoutVars>
      </dgm:prSet>
      <dgm:spPr/>
    </dgm:pt>
    <dgm:pt modelId="{DC46CEBC-D080-4AB2-A45A-B29EC34A95AF}" type="pres">
      <dgm:prSet presAssocID="{62F716D6-AA76-4712-BE27-2F7633289988}" presName="bracket" presStyleLbl="parChTrans1D1" presStyleIdx="1" presStyleCnt="7"/>
      <dgm:spPr/>
    </dgm:pt>
    <dgm:pt modelId="{6745267B-E3E2-4281-95C1-648031C0E986}" type="pres">
      <dgm:prSet presAssocID="{62F716D6-AA76-4712-BE27-2F7633289988}" presName="spH" presStyleCnt="0"/>
      <dgm:spPr/>
    </dgm:pt>
    <dgm:pt modelId="{BC5F1C25-EE57-4529-8414-94059D87C8AD}" type="pres">
      <dgm:prSet presAssocID="{62F716D6-AA76-4712-BE27-2F7633289988}" presName="desTx" presStyleLbl="node1" presStyleIdx="1" presStyleCnt="7">
        <dgm:presLayoutVars>
          <dgm:bulletEnabled val="1"/>
        </dgm:presLayoutVars>
      </dgm:prSet>
      <dgm:spPr/>
    </dgm:pt>
    <dgm:pt modelId="{878C89D3-7AEC-40B7-A674-99C61EE37A94}" type="pres">
      <dgm:prSet presAssocID="{7540F236-8C5A-47ED-B117-01C9602CCE9E}" presName="spV" presStyleCnt="0"/>
      <dgm:spPr/>
    </dgm:pt>
    <dgm:pt modelId="{FC57036E-15E4-4122-8E63-CF13C6904B03}" type="pres">
      <dgm:prSet presAssocID="{E4368FCE-39E4-41CA-8544-791D329356E8}" presName="linNode" presStyleCnt="0"/>
      <dgm:spPr/>
    </dgm:pt>
    <dgm:pt modelId="{52171C08-1E67-42CF-8D5F-FF32E743A8A7}" type="pres">
      <dgm:prSet presAssocID="{E4368FCE-39E4-41CA-8544-791D329356E8}" presName="parTx" presStyleLbl="revTx" presStyleIdx="2" presStyleCnt="7">
        <dgm:presLayoutVars>
          <dgm:chMax val="1"/>
          <dgm:bulletEnabled val="1"/>
        </dgm:presLayoutVars>
      </dgm:prSet>
      <dgm:spPr/>
    </dgm:pt>
    <dgm:pt modelId="{C071CCF3-7C65-48C8-B4C8-8D77E15DE324}" type="pres">
      <dgm:prSet presAssocID="{E4368FCE-39E4-41CA-8544-791D329356E8}" presName="bracket" presStyleLbl="parChTrans1D1" presStyleIdx="2" presStyleCnt="7"/>
      <dgm:spPr/>
    </dgm:pt>
    <dgm:pt modelId="{7FBF280A-72C2-4CE2-96FB-4701AEB066FA}" type="pres">
      <dgm:prSet presAssocID="{E4368FCE-39E4-41CA-8544-791D329356E8}" presName="spH" presStyleCnt="0"/>
      <dgm:spPr/>
    </dgm:pt>
    <dgm:pt modelId="{CA232BA6-2CAB-44AF-8F2D-A4735A829894}" type="pres">
      <dgm:prSet presAssocID="{E4368FCE-39E4-41CA-8544-791D329356E8}" presName="desTx" presStyleLbl="node1" presStyleIdx="2" presStyleCnt="7">
        <dgm:presLayoutVars>
          <dgm:bulletEnabled val="1"/>
        </dgm:presLayoutVars>
      </dgm:prSet>
      <dgm:spPr/>
    </dgm:pt>
    <dgm:pt modelId="{206E366E-B335-451C-83CE-4390ED6A43CA}" type="pres">
      <dgm:prSet presAssocID="{48B0EBF1-72A3-4962-83A8-35582508FC72}" presName="spV" presStyleCnt="0"/>
      <dgm:spPr/>
    </dgm:pt>
    <dgm:pt modelId="{DAF063E3-83B7-48C3-9C36-1C1469159AF8}" type="pres">
      <dgm:prSet presAssocID="{D589AFED-6DDB-43C7-B1F1-69901DA3FD60}" presName="linNode" presStyleCnt="0"/>
      <dgm:spPr/>
    </dgm:pt>
    <dgm:pt modelId="{9267855C-5EDA-4A60-8F9A-D2F8FC10287A}" type="pres">
      <dgm:prSet presAssocID="{D589AFED-6DDB-43C7-B1F1-69901DA3FD60}" presName="parTx" presStyleLbl="revTx" presStyleIdx="3" presStyleCnt="7">
        <dgm:presLayoutVars>
          <dgm:chMax val="1"/>
          <dgm:bulletEnabled val="1"/>
        </dgm:presLayoutVars>
      </dgm:prSet>
      <dgm:spPr/>
    </dgm:pt>
    <dgm:pt modelId="{F385F98A-9D30-417B-977F-77B44C0431D0}" type="pres">
      <dgm:prSet presAssocID="{D589AFED-6DDB-43C7-B1F1-69901DA3FD60}" presName="bracket" presStyleLbl="parChTrans1D1" presStyleIdx="3" presStyleCnt="7"/>
      <dgm:spPr/>
    </dgm:pt>
    <dgm:pt modelId="{22B297C2-1896-4AEE-B635-253C5ECCBF7D}" type="pres">
      <dgm:prSet presAssocID="{D589AFED-6DDB-43C7-B1F1-69901DA3FD60}" presName="spH" presStyleCnt="0"/>
      <dgm:spPr/>
    </dgm:pt>
    <dgm:pt modelId="{727211DA-89D8-4ED5-852B-B555E594C798}" type="pres">
      <dgm:prSet presAssocID="{D589AFED-6DDB-43C7-B1F1-69901DA3FD60}" presName="desTx" presStyleLbl="node1" presStyleIdx="3" presStyleCnt="7">
        <dgm:presLayoutVars>
          <dgm:bulletEnabled val="1"/>
        </dgm:presLayoutVars>
      </dgm:prSet>
      <dgm:spPr/>
    </dgm:pt>
    <dgm:pt modelId="{EFC05ABF-08F7-4373-9623-7292E73E5ED5}" type="pres">
      <dgm:prSet presAssocID="{0F41A5A9-488B-4F1E-8CA1-089EED05EF30}" presName="spV" presStyleCnt="0"/>
      <dgm:spPr/>
    </dgm:pt>
    <dgm:pt modelId="{0EBA37A7-0736-47FD-BCE6-2570DF69EB87}" type="pres">
      <dgm:prSet presAssocID="{8AA3AD2E-C06F-4025-BABE-5AF44C7BBE95}" presName="linNode" presStyleCnt="0"/>
      <dgm:spPr/>
    </dgm:pt>
    <dgm:pt modelId="{781E6854-B4A1-4496-B928-E88A03155824}" type="pres">
      <dgm:prSet presAssocID="{8AA3AD2E-C06F-4025-BABE-5AF44C7BBE95}" presName="parTx" presStyleLbl="revTx" presStyleIdx="4" presStyleCnt="7">
        <dgm:presLayoutVars>
          <dgm:chMax val="1"/>
          <dgm:bulletEnabled val="1"/>
        </dgm:presLayoutVars>
      </dgm:prSet>
      <dgm:spPr/>
    </dgm:pt>
    <dgm:pt modelId="{952970D9-4D82-4C11-AE30-8FC4C156D1DD}" type="pres">
      <dgm:prSet presAssocID="{8AA3AD2E-C06F-4025-BABE-5AF44C7BBE95}" presName="bracket" presStyleLbl="parChTrans1D1" presStyleIdx="4" presStyleCnt="7"/>
      <dgm:spPr/>
    </dgm:pt>
    <dgm:pt modelId="{5CB35CD8-1F3D-45D0-90A9-79194DE49D68}" type="pres">
      <dgm:prSet presAssocID="{8AA3AD2E-C06F-4025-BABE-5AF44C7BBE95}" presName="spH" presStyleCnt="0"/>
      <dgm:spPr/>
    </dgm:pt>
    <dgm:pt modelId="{45488A7D-1FC2-47C6-AC48-838A0AA061F7}" type="pres">
      <dgm:prSet presAssocID="{8AA3AD2E-C06F-4025-BABE-5AF44C7BBE95}" presName="desTx" presStyleLbl="node1" presStyleIdx="4" presStyleCnt="7">
        <dgm:presLayoutVars>
          <dgm:bulletEnabled val="1"/>
        </dgm:presLayoutVars>
      </dgm:prSet>
      <dgm:spPr/>
    </dgm:pt>
    <dgm:pt modelId="{8A451659-2105-4711-A477-FF1CF3AD8BC1}" type="pres">
      <dgm:prSet presAssocID="{9EE1AF9B-471A-4C8B-A040-A371CAD1AF76}" presName="spV" presStyleCnt="0"/>
      <dgm:spPr/>
    </dgm:pt>
    <dgm:pt modelId="{BA3CE723-53D8-4596-8C64-FEE82EF62A77}" type="pres">
      <dgm:prSet presAssocID="{2CD7F713-2791-4BE8-BCD8-AEF8E81915CE}" presName="linNode" presStyleCnt="0"/>
      <dgm:spPr/>
    </dgm:pt>
    <dgm:pt modelId="{D507F6A4-AB29-4474-9ED6-188C458B00F5}" type="pres">
      <dgm:prSet presAssocID="{2CD7F713-2791-4BE8-BCD8-AEF8E81915CE}" presName="parTx" presStyleLbl="revTx" presStyleIdx="5" presStyleCnt="7">
        <dgm:presLayoutVars>
          <dgm:chMax val="1"/>
          <dgm:bulletEnabled val="1"/>
        </dgm:presLayoutVars>
      </dgm:prSet>
      <dgm:spPr/>
    </dgm:pt>
    <dgm:pt modelId="{DE3BADA0-E53D-4650-A264-5F387A7D2BF6}" type="pres">
      <dgm:prSet presAssocID="{2CD7F713-2791-4BE8-BCD8-AEF8E81915CE}" presName="bracket" presStyleLbl="parChTrans1D1" presStyleIdx="5" presStyleCnt="7"/>
      <dgm:spPr/>
    </dgm:pt>
    <dgm:pt modelId="{D64DA4CA-208D-4D1F-A0E4-72DAA47D9643}" type="pres">
      <dgm:prSet presAssocID="{2CD7F713-2791-4BE8-BCD8-AEF8E81915CE}" presName="spH" presStyleCnt="0"/>
      <dgm:spPr/>
    </dgm:pt>
    <dgm:pt modelId="{9A6E20EC-B622-4F20-8FC0-CE2748AF3500}" type="pres">
      <dgm:prSet presAssocID="{2CD7F713-2791-4BE8-BCD8-AEF8E81915CE}" presName="desTx" presStyleLbl="node1" presStyleIdx="5" presStyleCnt="7">
        <dgm:presLayoutVars>
          <dgm:bulletEnabled val="1"/>
        </dgm:presLayoutVars>
      </dgm:prSet>
      <dgm:spPr/>
    </dgm:pt>
    <dgm:pt modelId="{88BB691B-AF01-4905-A11F-07236D155619}" type="pres">
      <dgm:prSet presAssocID="{61F47A96-A58F-4327-AA2B-FD2760CD6F28}" presName="spV" presStyleCnt="0"/>
      <dgm:spPr/>
    </dgm:pt>
    <dgm:pt modelId="{6FF7276C-6DE1-4617-8BA2-03C991F9ABFA}" type="pres">
      <dgm:prSet presAssocID="{E5F846F1-82C3-47FA-9026-2D63CD239224}" presName="linNode" presStyleCnt="0"/>
      <dgm:spPr/>
    </dgm:pt>
    <dgm:pt modelId="{2E6368B9-02E2-4CBB-9EB4-CA1E2604AD44}" type="pres">
      <dgm:prSet presAssocID="{E5F846F1-82C3-47FA-9026-2D63CD239224}" presName="parTx" presStyleLbl="revTx" presStyleIdx="6" presStyleCnt="7">
        <dgm:presLayoutVars>
          <dgm:chMax val="1"/>
          <dgm:bulletEnabled val="1"/>
        </dgm:presLayoutVars>
      </dgm:prSet>
      <dgm:spPr/>
    </dgm:pt>
    <dgm:pt modelId="{1C82EA5D-BF3F-4255-B32B-DED8D67948F3}" type="pres">
      <dgm:prSet presAssocID="{E5F846F1-82C3-47FA-9026-2D63CD239224}" presName="bracket" presStyleLbl="parChTrans1D1" presStyleIdx="6" presStyleCnt="7"/>
      <dgm:spPr/>
    </dgm:pt>
    <dgm:pt modelId="{581FB4F2-5E28-42F9-B40C-B66BC7CC9952}" type="pres">
      <dgm:prSet presAssocID="{E5F846F1-82C3-47FA-9026-2D63CD239224}" presName="spH" presStyleCnt="0"/>
      <dgm:spPr/>
    </dgm:pt>
    <dgm:pt modelId="{C4FFB185-B743-45EE-8734-6A9AC9AC53F2}" type="pres">
      <dgm:prSet presAssocID="{E5F846F1-82C3-47FA-9026-2D63CD239224}" presName="desTx" presStyleLbl="node1" presStyleIdx="6" presStyleCnt="7">
        <dgm:presLayoutVars>
          <dgm:bulletEnabled val="1"/>
        </dgm:presLayoutVars>
      </dgm:prSet>
      <dgm:spPr/>
    </dgm:pt>
  </dgm:ptLst>
  <dgm:cxnLst>
    <dgm:cxn modelId="{34D2F90B-4046-4CE3-AD33-11665C215D8A}" type="presOf" srcId="{2CD7F713-2791-4BE8-BCD8-AEF8E81915CE}" destId="{D507F6A4-AB29-4474-9ED6-188C458B00F5}" srcOrd="0" destOrd="0" presId="urn:diagrams.loki3.com/BracketList+Icon"/>
    <dgm:cxn modelId="{F3EB150F-14CE-4CAA-ACCC-242794C0E51A}" srcId="{D589AFED-6DDB-43C7-B1F1-69901DA3FD60}" destId="{D6BEDEB6-BD9C-4C79-9473-CCB03E97B112}" srcOrd="0" destOrd="0" parTransId="{1EA5630C-F50E-4B45-B237-541A99AA7C4B}" sibTransId="{69BF5E0E-763A-40FD-91CB-80D9097A7473}"/>
    <dgm:cxn modelId="{8FF01613-7494-4406-BD40-F868B40EFF2C}" srcId="{D589AFED-6DDB-43C7-B1F1-69901DA3FD60}" destId="{E7A0DD52-8070-443D-B624-2F324641A470}" srcOrd="1" destOrd="0" parTransId="{FD73DAAF-0EDB-4343-A5D6-AA14A1758CE8}" sibTransId="{F77E7966-0716-4512-BA6B-6E248EAB964F}"/>
    <dgm:cxn modelId="{E0860717-3707-4349-B197-71DAE3423D36}" type="presOf" srcId="{F9E30B25-C9C5-4D90-ADAC-9B5AAB41B378}" destId="{BFFD9551-FBA7-487D-AAF8-A00174071E6C}" srcOrd="0" destOrd="0" presId="urn:diagrams.loki3.com/BracketList+Icon"/>
    <dgm:cxn modelId="{0E09A31C-9777-4670-B8E0-2DEDD6932156}" srcId="{F9E30B25-C9C5-4D90-ADAC-9B5AAB41B378}" destId="{8AA3AD2E-C06F-4025-BABE-5AF44C7BBE95}" srcOrd="4" destOrd="0" parTransId="{3B6F9B83-1564-432A-AC45-8D5C66D773E2}" sibTransId="{9EE1AF9B-471A-4C8B-A040-A371CAD1AF76}"/>
    <dgm:cxn modelId="{F6E3481D-6076-4482-975F-20C720CB4545}" type="presOf" srcId="{62F716D6-AA76-4712-BE27-2F7633289988}" destId="{41C93C32-2982-40BA-966D-AA332A7CB11E}" srcOrd="0" destOrd="0" presId="urn:diagrams.loki3.com/BracketList+Icon"/>
    <dgm:cxn modelId="{59290F22-25F8-42F9-8196-08EBAE8D9406}" type="presOf" srcId="{8AA3AD2E-C06F-4025-BABE-5AF44C7BBE95}" destId="{781E6854-B4A1-4496-B928-E88A03155824}" srcOrd="0" destOrd="0" presId="urn:diagrams.loki3.com/BracketList+Icon"/>
    <dgm:cxn modelId="{86155824-19C2-462C-A409-0D40DC65E0CA}" type="presOf" srcId="{C7D7FE1D-8810-4732-A25E-9ACB1906CC9E}" destId="{8D975802-B30A-4CEF-B5BE-9B1C1D918F03}" srcOrd="0" destOrd="0" presId="urn:diagrams.loki3.com/BracketList+Icon"/>
    <dgm:cxn modelId="{0E345D2A-651E-4124-9BA1-1885B64342B1}" type="presOf" srcId="{D6BEDEB6-BD9C-4C79-9473-CCB03E97B112}" destId="{727211DA-89D8-4ED5-852B-B555E594C798}" srcOrd="0" destOrd="0" presId="urn:diagrams.loki3.com/BracketList+Icon"/>
    <dgm:cxn modelId="{BD77CB30-5024-4D66-821B-243345DEB268}" type="presOf" srcId="{1156770D-DD97-47E6-B624-EA2B4BEF063A}" destId="{C4FFB185-B743-45EE-8734-6A9AC9AC53F2}" srcOrd="0" destOrd="1" presId="urn:diagrams.loki3.com/BracketList+Icon"/>
    <dgm:cxn modelId="{E2C8F636-0987-4C38-B50D-35FE292AF9D3}" type="presOf" srcId="{3E538C1B-DB6A-442F-A72D-2E815256204B}" destId="{9A6E20EC-B622-4F20-8FC0-CE2748AF3500}" srcOrd="0" destOrd="0" presId="urn:diagrams.loki3.com/BracketList+Icon"/>
    <dgm:cxn modelId="{8385C544-8B15-428D-A578-FCB022027922}" type="presOf" srcId="{0952520F-9576-4EA1-90F4-87752A54F04B}" destId="{C4FFB185-B743-45EE-8734-6A9AC9AC53F2}" srcOrd="0" destOrd="0" presId="urn:diagrams.loki3.com/BracketList+Icon"/>
    <dgm:cxn modelId="{D6E20D45-EBD4-4916-8889-F29D28025109}" type="presOf" srcId="{83D9D3E7-C0A2-4380-8886-19E5F774ACC4}" destId="{C0FD28BC-712E-418A-9ADA-B20EDD4B5D69}" srcOrd="0" destOrd="0" presId="urn:diagrams.loki3.com/BracketList+Icon"/>
    <dgm:cxn modelId="{96D36346-69D9-4AAB-8FA1-A5790C092E12}" srcId="{62F716D6-AA76-4712-BE27-2F7633289988}" destId="{F9F985A5-FD51-441F-B2FA-9125EFED689D}" srcOrd="0" destOrd="0" parTransId="{2F08B861-170A-4210-84DD-C6F0DDE5ED38}" sibTransId="{D1D46821-9743-4777-A5E5-5B6B57907202}"/>
    <dgm:cxn modelId="{CF32525B-86F3-4AEC-9923-6ECE963C43F2}" srcId="{E5F846F1-82C3-47FA-9026-2D63CD239224}" destId="{1156770D-DD97-47E6-B624-EA2B4BEF063A}" srcOrd="1" destOrd="0" parTransId="{7884B4BB-8E75-48BB-B510-FAE4E593C3DB}" sibTransId="{1664C95C-0D6E-44E6-A236-23F3F1C0E9D2}"/>
    <dgm:cxn modelId="{9313A965-8A48-4FDC-8F4A-B5B36B0E40FE}" srcId="{F9E30B25-C9C5-4D90-ADAC-9B5AAB41B378}" destId="{E5F846F1-82C3-47FA-9026-2D63CD239224}" srcOrd="6" destOrd="0" parTransId="{A6EB9E0E-C45E-413B-843B-D1ADB60CF525}" sibTransId="{460E8BE7-8E5E-4267-A2BB-8C31EFA90F08}"/>
    <dgm:cxn modelId="{A4708673-F3BF-4676-AB4A-A63814CCFDDD}" type="presOf" srcId="{E4368FCE-39E4-41CA-8544-791D329356E8}" destId="{52171C08-1E67-42CF-8D5F-FF32E743A8A7}" srcOrd="0" destOrd="0" presId="urn:diagrams.loki3.com/BracketList+Icon"/>
    <dgm:cxn modelId="{CA50E083-9028-4123-9C32-BD90EE21AB2D}" srcId="{E5F846F1-82C3-47FA-9026-2D63CD239224}" destId="{0952520F-9576-4EA1-90F4-87752A54F04B}" srcOrd="0" destOrd="0" parTransId="{5679036D-075B-4119-93BB-662E140C066F}" sibTransId="{0BA626D4-E10C-4D4B-970C-E22F911AB1D4}"/>
    <dgm:cxn modelId="{7CFADD92-CE4D-477A-AE98-8D982DB06AEB}" type="presOf" srcId="{50331865-41AF-475D-9DD2-A41077AE6359}" destId="{CA232BA6-2CAB-44AF-8F2D-A4735A829894}" srcOrd="0" destOrd="0" presId="urn:diagrams.loki3.com/BracketList+Icon"/>
    <dgm:cxn modelId="{A8FCC394-9413-41FE-90C7-C34899D5141D}" srcId="{8AA3AD2E-C06F-4025-BABE-5AF44C7BBE95}" destId="{AA5A478E-82C2-4B0D-B852-C02DA038EA91}" srcOrd="1" destOrd="0" parTransId="{12A32D0C-814F-4BAD-A47A-46D8632103BB}" sibTransId="{A6920489-7814-4D43-8894-A79AD47DAEF4}"/>
    <dgm:cxn modelId="{8FA4E59B-785F-4080-9C49-7FC7ADDDE288}" type="presOf" srcId="{D589AFED-6DDB-43C7-B1F1-69901DA3FD60}" destId="{9267855C-5EDA-4A60-8F9A-D2F8FC10287A}" srcOrd="0" destOrd="0" presId="urn:diagrams.loki3.com/BracketList+Icon"/>
    <dgm:cxn modelId="{4C73C89C-8786-472A-9300-9E091C937BEB}" srcId="{F9E30B25-C9C5-4D90-ADAC-9B5AAB41B378}" destId="{D589AFED-6DDB-43C7-B1F1-69901DA3FD60}" srcOrd="3" destOrd="0" parTransId="{E2C527B6-15FB-4F30-A82F-D385AB073C26}" sibTransId="{0F41A5A9-488B-4F1E-8CA1-089EED05EF30}"/>
    <dgm:cxn modelId="{7B87F3A3-D1C9-4F7E-B7D4-645E7DEA0868}" type="presOf" srcId="{CEEAB96A-A29D-470F-BAA2-6F4F09A67E17}" destId="{45488A7D-1FC2-47C6-AC48-838A0AA061F7}" srcOrd="0" destOrd="0" presId="urn:diagrams.loki3.com/BracketList+Icon"/>
    <dgm:cxn modelId="{F7A37DAF-1E15-47F3-BACE-1F1E9867E5DE}" srcId="{F9E30B25-C9C5-4D90-ADAC-9B5AAB41B378}" destId="{2CD7F713-2791-4BE8-BCD8-AEF8E81915CE}" srcOrd="5" destOrd="0" parTransId="{4F7CFDA4-DF4B-4596-9525-EC5B25E2E8FE}" sibTransId="{61F47A96-A58F-4327-AA2B-FD2760CD6F28}"/>
    <dgm:cxn modelId="{D29031B0-E6A0-42D3-BCAF-03A29ABF3D1D}" srcId="{F9E30B25-C9C5-4D90-ADAC-9B5AAB41B378}" destId="{62F716D6-AA76-4712-BE27-2F7633289988}" srcOrd="1" destOrd="0" parTransId="{92DE89FE-EC43-408D-859B-1DFB65A6EBAB}" sibTransId="{7540F236-8C5A-47ED-B117-01C9602CCE9E}"/>
    <dgm:cxn modelId="{F4C177B9-2515-4E3E-92FB-CA45BC70EFDC}" type="presOf" srcId="{F9F985A5-FD51-441F-B2FA-9125EFED689D}" destId="{BC5F1C25-EE57-4529-8414-94059D87C8AD}" srcOrd="0" destOrd="0" presId="urn:diagrams.loki3.com/BracketList+Icon"/>
    <dgm:cxn modelId="{DA4B93C0-28A0-49DB-8669-A13850CE3F70}" srcId="{8AA3AD2E-C06F-4025-BABE-5AF44C7BBE95}" destId="{CEEAB96A-A29D-470F-BAA2-6F4F09A67E17}" srcOrd="0" destOrd="0" parTransId="{12D8DA3C-AF7C-4F15-8AEB-A830280D7ABC}" sibTransId="{C90D3042-DAF3-466E-A88F-1C830CCECA28}"/>
    <dgm:cxn modelId="{BC17D9C6-A278-42E9-B8FE-B51288FD52B1}" srcId="{2CD7F713-2791-4BE8-BCD8-AEF8E81915CE}" destId="{3E538C1B-DB6A-442F-A72D-2E815256204B}" srcOrd="0" destOrd="0" parTransId="{401452F3-BEA4-4668-9809-A21EC229506B}" sibTransId="{B99C0338-BD88-4234-B0B9-DB1C982F0944}"/>
    <dgm:cxn modelId="{85F3F5CA-C461-42F4-9861-3E3B8C34A8B6}" type="presOf" srcId="{E5F846F1-82C3-47FA-9026-2D63CD239224}" destId="{2E6368B9-02E2-4CBB-9EB4-CA1E2604AD44}" srcOrd="0" destOrd="0" presId="urn:diagrams.loki3.com/BracketList+Icon"/>
    <dgm:cxn modelId="{E7ED57E0-A85A-44C5-B8E8-44BD861E4763}" type="presOf" srcId="{AA5A478E-82C2-4B0D-B852-C02DA038EA91}" destId="{45488A7D-1FC2-47C6-AC48-838A0AA061F7}" srcOrd="0" destOrd="1" presId="urn:diagrams.loki3.com/BracketList+Icon"/>
    <dgm:cxn modelId="{3385B4E3-7E4A-48DD-B072-CFBD7740FF48}" srcId="{E4368FCE-39E4-41CA-8544-791D329356E8}" destId="{50331865-41AF-475D-9DD2-A41077AE6359}" srcOrd="0" destOrd="0" parTransId="{C0E46EF4-1358-410A-9509-B01322253602}" sibTransId="{E761F4AD-7CA9-4E56-AF5D-886B8AD37FC6}"/>
    <dgm:cxn modelId="{3B4A6AE5-59A4-4C5F-9F48-683A9630FF41}" type="presOf" srcId="{E7A0DD52-8070-443D-B624-2F324641A470}" destId="{727211DA-89D8-4ED5-852B-B555E594C798}" srcOrd="0" destOrd="1" presId="urn:diagrams.loki3.com/BracketList+Icon"/>
    <dgm:cxn modelId="{3757BAE9-D10F-4031-BEEE-C0A2C3A655D7}" srcId="{F9E30B25-C9C5-4D90-ADAC-9B5AAB41B378}" destId="{E4368FCE-39E4-41CA-8544-791D329356E8}" srcOrd="2" destOrd="0" parTransId="{F0AA7BC7-6FB6-4AA7-A638-DF4997FCC6FE}" sibTransId="{48B0EBF1-72A3-4962-83A8-35582508FC72}"/>
    <dgm:cxn modelId="{823025EE-678F-499A-AFE0-8686E45CE1E1}" srcId="{F9E30B25-C9C5-4D90-ADAC-9B5AAB41B378}" destId="{C7D7FE1D-8810-4732-A25E-9ACB1906CC9E}" srcOrd="0" destOrd="0" parTransId="{7682DEBC-B9B5-4B15-B3E0-209F2DE050DF}" sibTransId="{1B496B6B-4669-4610-A7E9-23198E58591E}"/>
    <dgm:cxn modelId="{0727DAFA-2AAB-483B-984E-B31524A3F5D0}" srcId="{C7D7FE1D-8810-4732-A25E-9ACB1906CC9E}" destId="{83D9D3E7-C0A2-4380-8886-19E5F774ACC4}" srcOrd="0" destOrd="0" parTransId="{68CCBA5A-F800-4F22-A9B1-41D19B896196}" sibTransId="{CE86D80C-F243-4B26-B8DB-2A428C0B1B62}"/>
    <dgm:cxn modelId="{4E5261A5-F49F-4387-9FDE-B9D992EA0041}" type="presParOf" srcId="{BFFD9551-FBA7-487D-AAF8-A00174071E6C}" destId="{D089A9F4-7EA1-42E9-88BB-CF164729BEDB}" srcOrd="0" destOrd="0" presId="urn:diagrams.loki3.com/BracketList+Icon"/>
    <dgm:cxn modelId="{07DBF164-CAC1-4758-BD65-33334625A092}" type="presParOf" srcId="{D089A9F4-7EA1-42E9-88BB-CF164729BEDB}" destId="{8D975802-B30A-4CEF-B5BE-9B1C1D918F03}" srcOrd="0" destOrd="0" presId="urn:diagrams.loki3.com/BracketList+Icon"/>
    <dgm:cxn modelId="{8D734EF2-4E40-43E6-ACF3-338D410E83CC}" type="presParOf" srcId="{D089A9F4-7EA1-42E9-88BB-CF164729BEDB}" destId="{19199D72-F090-4E5F-B394-DD4B1D9B9164}" srcOrd="1" destOrd="0" presId="urn:diagrams.loki3.com/BracketList+Icon"/>
    <dgm:cxn modelId="{2F68AFAD-9CBB-4971-B3A2-02AA33AB72F8}" type="presParOf" srcId="{D089A9F4-7EA1-42E9-88BB-CF164729BEDB}" destId="{703F7B0E-BB46-4933-8EA3-F1F1C59C1B61}" srcOrd="2" destOrd="0" presId="urn:diagrams.loki3.com/BracketList+Icon"/>
    <dgm:cxn modelId="{99FCCADB-AD0C-4BFB-893C-2988CEF1105F}" type="presParOf" srcId="{D089A9F4-7EA1-42E9-88BB-CF164729BEDB}" destId="{C0FD28BC-712E-418A-9ADA-B20EDD4B5D69}" srcOrd="3" destOrd="0" presId="urn:diagrams.loki3.com/BracketList+Icon"/>
    <dgm:cxn modelId="{4521A1C7-D6D3-49DD-9866-9CB4C3550CC6}" type="presParOf" srcId="{BFFD9551-FBA7-487D-AAF8-A00174071E6C}" destId="{09DE34A5-86B3-4E65-9AFD-10147E1FD67D}" srcOrd="1" destOrd="0" presId="urn:diagrams.loki3.com/BracketList+Icon"/>
    <dgm:cxn modelId="{529C4F7A-C6B8-443F-B016-FB0F07EA1092}" type="presParOf" srcId="{BFFD9551-FBA7-487D-AAF8-A00174071E6C}" destId="{2FE54B44-EE47-4667-8E95-9AEA9782115C}" srcOrd="2" destOrd="0" presId="urn:diagrams.loki3.com/BracketList+Icon"/>
    <dgm:cxn modelId="{9FFA7468-4C94-4D26-A65A-5B489DA931D4}" type="presParOf" srcId="{2FE54B44-EE47-4667-8E95-9AEA9782115C}" destId="{41C93C32-2982-40BA-966D-AA332A7CB11E}" srcOrd="0" destOrd="0" presId="urn:diagrams.loki3.com/BracketList+Icon"/>
    <dgm:cxn modelId="{1201F514-5BF1-41EA-9B84-76BA6793D400}" type="presParOf" srcId="{2FE54B44-EE47-4667-8E95-9AEA9782115C}" destId="{DC46CEBC-D080-4AB2-A45A-B29EC34A95AF}" srcOrd="1" destOrd="0" presId="urn:diagrams.loki3.com/BracketList+Icon"/>
    <dgm:cxn modelId="{D891142F-054C-425A-B785-EF854F40F8C2}" type="presParOf" srcId="{2FE54B44-EE47-4667-8E95-9AEA9782115C}" destId="{6745267B-E3E2-4281-95C1-648031C0E986}" srcOrd="2" destOrd="0" presId="urn:diagrams.loki3.com/BracketList+Icon"/>
    <dgm:cxn modelId="{8AFB5D16-9446-48EC-BB4E-D4A842231CCA}" type="presParOf" srcId="{2FE54B44-EE47-4667-8E95-9AEA9782115C}" destId="{BC5F1C25-EE57-4529-8414-94059D87C8AD}" srcOrd="3" destOrd="0" presId="urn:diagrams.loki3.com/BracketList+Icon"/>
    <dgm:cxn modelId="{9F5B6435-379E-4453-95B6-7163BE9E46FE}" type="presParOf" srcId="{BFFD9551-FBA7-487D-AAF8-A00174071E6C}" destId="{878C89D3-7AEC-40B7-A674-99C61EE37A94}" srcOrd="3" destOrd="0" presId="urn:diagrams.loki3.com/BracketList+Icon"/>
    <dgm:cxn modelId="{4677C40F-0B94-4748-841E-26EC0E25217C}" type="presParOf" srcId="{BFFD9551-FBA7-487D-AAF8-A00174071E6C}" destId="{FC57036E-15E4-4122-8E63-CF13C6904B03}" srcOrd="4" destOrd="0" presId="urn:diagrams.loki3.com/BracketList+Icon"/>
    <dgm:cxn modelId="{AD9B88F8-057D-450C-A752-8CF9E052DF91}" type="presParOf" srcId="{FC57036E-15E4-4122-8E63-CF13C6904B03}" destId="{52171C08-1E67-42CF-8D5F-FF32E743A8A7}" srcOrd="0" destOrd="0" presId="urn:diagrams.loki3.com/BracketList+Icon"/>
    <dgm:cxn modelId="{F4035673-2172-4D97-9887-271AC3796BF7}" type="presParOf" srcId="{FC57036E-15E4-4122-8E63-CF13C6904B03}" destId="{C071CCF3-7C65-48C8-B4C8-8D77E15DE324}" srcOrd="1" destOrd="0" presId="urn:diagrams.loki3.com/BracketList+Icon"/>
    <dgm:cxn modelId="{019E3E41-7716-4459-9CE7-AB8BFAC1F326}" type="presParOf" srcId="{FC57036E-15E4-4122-8E63-CF13C6904B03}" destId="{7FBF280A-72C2-4CE2-96FB-4701AEB066FA}" srcOrd="2" destOrd="0" presId="urn:diagrams.loki3.com/BracketList+Icon"/>
    <dgm:cxn modelId="{C110039D-321A-4699-BB16-E66D135DFE50}" type="presParOf" srcId="{FC57036E-15E4-4122-8E63-CF13C6904B03}" destId="{CA232BA6-2CAB-44AF-8F2D-A4735A829894}" srcOrd="3" destOrd="0" presId="urn:diagrams.loki3.com/BracketList+Icon"/>
    <dgm:cxn modelId="{5FDA44D8-B874-4E6C-9B41-402775F283D9}" type="presParOf" srcId="{BFFD9551-FBA7-487D-AAF8-A00174071E6C}" destId="{206E366E-B335-451C-83CE-4390ED6A43CA}" srcOrd="5" destOrd="0" presId="urn:diagrams.loki3.com/BracketList+Icon"/>
    <dgm:cxn modelId="{E283B81F-A367-4982-A595-01B7AB4F66C1}" type="presParOf" srcId="{BFFD9551-FBA7-487D-AAF8-A00174071E6C}" destId="{DAF063E3-83B7-48C3-9C36-1C1469159AF8}" srcOrd="6" destOrd="0" presId="urn:diagrams.loki3.com/BracketList+Icon"/>
    <dgm:cxn modelId="{7C050C4B-CC9C-4B4D-A509-927D319987BE}" type="presParOf" srcId="{DAF063E3-83B7-48C3-9C36-1C1469159AF8}" destId="{9267855C-5EDA-4A60-8F9A-D2F8FC10287A}" srcOrd="0" destOrd="0" presId="urn:diagrams.loki3.com/BracketList+Icon"/>
    <dgm:cxn modelId="{7D9D9C9D-25EE-4028-99A3-54633D57492A}" type="presParOf" srcId="{DAF063E3-83B7-48C3-9C36-1C1469159AF8}" destId="{F385F98A-9D30-417B-977F-77B44C0431D0}" srcOrd="1" destOrd="0" presId="urn:diagrams.loki3.com/BracketList+Icon"/>
    <dgm:cxn modelId="{F5453559-E35A-420D-855B-F4A53C071671}" type="presParOf" srcId="{DAF063E3-83B7-48C3-9C36-1C1469159AF8}" destId="{22B297C2-1896-4AEE-B635-253C5ECCBF7D}" srcOrd="2" destOrd="0" presId="urn:diagrams.loki3.com/BracketList+Icon"/>
    <dgm:cxn modelId="{077D73FF-3B8B-4501-9101-4078ACECD826}" type="presParOf" srcId="{DAF063E3-83B7-48C3-9C36-1C1469159AF8}" destId="{727211DA-89D8-4ED5-852B-B555E594C798}" srcOrd="3" destOrd="0" presId="urn:diagrams.loki3.com/BracketList+Icon"/>
    <dgm:cxn modelId="{4C335F25-CDEF-4764-9CCC-41A7AEB63039}" type="presParOf" srcId="{BFFD9551-FBA7-487D-AAF8-A00174071E6C}" destId="{EFC05ABF-08F7-4373-9623-7292E73E5ED5}" srcOrd="7" destOrd="0" presId="urn:diagrams.loki3.com/BracketList+Icon"/>
    <dgm:cxn modelId="{426A8294-9155-4C6D-AB09-85DB4EF4F672}" type="presParOf" srcId="{BFFD9551-FBA7-487D-AAF8-A00174071E6C}" destId="{0EBA37A7-0736-47FD-BCE6-2570DF69EB87}" srcOrd="8" destOrd="0" presId="urn:diagrams.loki3.com/BracketList+Icon"/>
    <dgm:cxn modelId="{EEBC775F-88AF-4110-B492-9F31E7489796}" type="presParOf" srcId="{0EBA37A7-0736-47FD-BCE6-2570DF69EB87}" destId="{781E6854-B4A1-4496-B928-E88A03155824}" srcOrd="0" destOrd="0" presId="urn:diagrams.loki3.com/BracketList+Icon"/>
    <dgm:cxn modelId="{74A3C8D6-3CAC-44B5-BFB1-79FE9681A934}" type="presParOf" srcId="{0EBA37A7-0736-47FD-BCE6-2570DF69EB87}" destId="{952970D9-4D82-4C11-AE30-8FC4C156D1DD}" srcOrd="1" destOrd="0" presId="urn:diagrams.loki3.com/BracketList+Icon"/>
    <dgm:cxn modelId="{E5239ABE-6DE4-48A8-9878-97C16DFD6FDA}" type="presParOf" srcId="{0EBA37A7-0736-47FD-BCE6-2570DF69EB87}" destId="{5CB35CD8-1F3D-45D0-90A9-79194DE49D68}" srcOrd="2" destOrd="0" presId="urn:diagrams.loki3.com/BracketList+Icon"/>
    <dgm:cxn modelId="{2805C0E2-D6D4-46FF-BC84-70DB230B40E8}" type="presParOf" srcId="{0EBA37A7-0736-47FD-BCE6-2570DF69EB87}" destId="{45488A7D-1FC2-47C6-AC48-838A0AA061F7}" srcOrd="3" destOrd="0" presId="urn:diagrams.loki3.com/BracketList+Icon"/>
    <dgm:cxn modelId="{BB1A3D5D-2CA0-4D6B-A241-701AED236127}" type="presParOf" srcId="{BFFD9551-FBA7-487D-AAF8-A00174071E6C}" destId="{8A451659-2105-4711-A477-FF1CF3AD8BC1}" srcOrd="9" destOrd="0" presId="urn:diagrams.loki3.com/BracketList+Icon"/>
    <dgm:cxn modelId="{F8718D2F-AF2D-4C19-8C80-5F60F76E7956}" type="presParOf" srcId="{BFFD9551-FBA7-487D-AAF8-A00174071E6C}" destId="{BA3CE723-53D8-4596-8C64-FEE82EF62A77}" srcOrd="10" destOrd="0" presId="urn:diagrams.loki3.com/BracketList+Icon"/>
    <dgm:cxn modelId="{F99E140F-F8BC-4C81-B53C-4F3DEFE2D892}" type="presParOf" srcId="{BA3CE723-53D8-4596-8C64-FEE82EF62A77}" destId="{D507F6A4-AB29-4474-9ED6-188C458B00F5}" srcOrd="0" destOrd="0" presId="urn:diagrams.loki3.com/BracketList+Icon"/>
    <dgm:cxn modelId="{EF441689-725E-411D-ABF9-B1D40F7066AC}" type="presParOf" srcId="{BA3CE723-53D8-4596-8C64-FEE82EF62A77}" destId="{DE3BADA0-E53D-4650-A264-5F387A7D2BF6}" srcOrd="1" destOrd="0" presId="urn:diagrams.loki3.com/BracketList+Icon"/>
    <dgm:cxn modelId="{BE18E62A-2876-4345-8D6A-E68B30402447}" type="presParOf" srcId="{BA3CE723-53D8-4596-8C64-FEE82EF62A77}" destId="{D64DA4CA-208D-4D1F-A0E4-72DAA47D9643}" srcOrd="2" destOrd="0" presId="urn:diagrams.loki3.com/BracketList+Icon"/>
    <dgm:cxn modelId="{842CA599-171B-40A1-8E2E-9FC64D5412E1}" type="presParOf" srcId="{BA3CE723-53D8-4596-8C64-FEE82EF62A77}" destId="{9A6E20EC-B622-4F20-8FC0-CE2748AF3500}" srcOrd="3" destOrd="0" presId="urn:diagrams.loki3.com/BracketList+Icon"/>
    <dgm:cxn modelId="{CFE674FD-96C9-44D9-ACA7-40D9EEC2D71F}" type="presParOf" srcId="{BFFD9551-FBA7-487D-AAF8-A00174071E6C}" destId="{88BB691B-AF01-4905-A11F-07236D155619}" srcOrd="11" destOrd="0" presId="urn:diagrams.loki3.com/BracketList+Icon"/>
    <dgm:cxn modelId="{9F51259A-1340-4390-8B3F-33DD5EEC4D58}" type="presParOf" srcId="{BFFD9551-FBA7-487D-AAF8-A00174071E6C}" destId="{6FF7276C-6DE1-4617-8BA2-03C991F9ABFA}" srcOrd="12" destOrd="0" presId="urn:diagrams.loki3.com/BracketList+Icon"/>
    <dgm:cxn modelId="{4C96C470-F627-4F91-98DD-8FC4098FC135}" type="presParOf" srcId="{6FF7276C-6DE1-4617-8BA2-03C991F9ABFA}" destId="{2E6368B9-02E2-4CBB-9EB4-CA1E2604AD44}" srcOrd="0" destOrd="0" presId="urn:diagrams.loki3.com/BracketList+Icon"/>
    <dgm:cxn modelId="{5FA694B1-50A6-4FCA-8772-E96E2B27BB17}" type="presParOf" srcId="{6FF7276C-6DE1-4617-8BA2-03C991F9ABFA}" destId="{1C82EA5D-BF3F-4255-B32B-DED8D67948F3}" srcOrd="1" destOrd="0" presId="urn:diagrams.loki3.com/BracketList+Icon"/>
    <dgm:cxn modelId="{996FEF05-8859-4A62-85D9-E3E83D017DC2}" type="presParOf" srcId="{6FF7276C-6DE1-4617-8BA2-03C991F9ABFA}" destId="{581FB4F2-5E28-42F9-B40C-B66BC7CC9952}" srcOrd="2" destOrd="0" presId="urn:diagrams.loki3.com/BracketList+Icon"/>
    <dgm:cxn modelId="{03C80153-3724-443D-8525-4A2AFE6A3ABA}" type="presParOf" srcId="{6FF7276C-6DE1-4617-8BA2-03C991F9ABFA}" destId="{C4FFB185-B743-45EE-8734-6A9AC9AC53F2}"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24B1FF-F0E4-974E-9C42-719FFDBC0AA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74001BF-2AC7-5849-A6ED-0FECDFABF1C7}">
      <dgm:prSet phldrT="[Text]"/>
      <dgm:spPr/>
      <dgm:t>
        <a:bodyPr/>
        <a:lstStyle/>
        <a:p>
          <a:r>
            <a:rPr lang="en-US" b="1">
              <a:solidFill>
                <a:srgbClr val="FF0000"/>
              </a:solidFill>
            </a:rPr>
            <a:t>D</a:t>
          </a:r>
          <a:r>
            <a:rPr lang="en-US" b="1"/>
            <a:t>esire</a:t>
          </a:r>
        </a:p>
      </dgm:t>
    </dgm:pt>
    <dgm:pt modelId="{76167284-3175-0849-B9B7-63CC5C07AC7D}" type="parTrans" cxnId="{B99AEB78-5379-6845-84EC-0E8468DBEE22}">
      <dgm:prSet/>
      <dgm:spPr/>
      <dgm:t>
        <a:bodyPr/>
        <a:lstStyle/>
        <a:p>
          <a:endParaRPr lang="en-US"/>
        </a:p>
      </dgm:t>
    </dgm:pt>
    <dgm:pt modelId="{AE0E31B9-67F1-7740-844B-479AAE723614}" type="sibTrans" cxnId="{B99AEB78-5379-6845-84EC-0E8468DBEE22}">
      <dgm:prSet/>
      <dgm:spPr/>
      <dgm:t>
        <a:bodyPr/>
        <a:lstStyle/>
        <a:p>
          <a:endParaRPr lang="en-US"/>
        </a:p>
      </dgm:t>
    </dgm:pt>
    <dgm:pt modelId="{8BC53DDD-F9DE-0E4B-BE7D-31B98DE62AE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a:t>SSW: “How would you like for things to change?”(Open)</a:t>
          </a:r>
        </a:p>
        <a:p>
          <a:pPr marL="114300" indent="0" defTabSz="622300">
            <a:lnSpc>
              <a:spcPct val="90000"/>
            </a:lnSpc>
            <a:spcBef>
              <a:spcPct val="0"/>
            </a:spcBef>
            <a:spcAft>
              <a:spcPct val="15000"/>
            </a:spcAft>
            <a:buNone/>
          </a:pPr>
          <a:r>
            <a:rPr lang="en-US" sz="1400" b="1">
              <a:solidFill>
                <a:srgbClr val="FF0000"/>
              </a:solidFill>
            </a:rPr>
            <a:t>Client: “ It seems pointless, but I wish things were different and I could just start over”</a:t>
          </a:r>
        </a:p>
      </dgm:t>
    </dgm:pt>
    <dgm:pt modelId="{98DF238A-B8E4-2A45-94B4-0062727C720C}" type="parTrans" cxnId="{975313D9-1AB7-6F4A-BAE5-4617E5354056}">
      <dgm:prSet/>
      <dgm:spPr/>
      <dgm:t>
        <a:bodyPr/>
        <a:lstStyle/>
        <a:p>
          <a:endParaRPr lang="en-US"/>
        </a:p>
      </dgm:t>
    </dgm:pt>
    <dgm:pt modelId="{C19D11BC-F21B-BA42-93D8-3427F7521C07}" type="sibTrans" cxnId="{975313D9-1AB7-6F4A-BAE5-4617E5354056}">
      <dgm:prSet/>
      <dgm:spPr/>
      <dgm:t>
        <a:bodyPr/>
        <a:lstStyle/>
        <a:p>
          <a:endParaRPr lang="en-US"/>
        </a:p>
      </dgm:t>
    </dgm:pt>
    <dgm:pt modelId="{8A45BC31-7D43-4644-86EE-314DD50E305A}">
      <dgm:prSet phldrT="[Text]"/>
      <dgm:spPr/>
      <dgm:t>
        <a:bodyPr/>
        <a:lstStyle/>
        <a:p>
          <a:r>
            <a:rPr lang="en-US" b="1">
              <a:solidFill>
                <a:srgbClr val="FF0000"/>
              </a:solidFill>
            </a:rPr>
            <a:t>A</a:t>
          </a:r>
          <a:r>
            <a:rPr lang="en-US" b="1"/>
            <a:t>bility</a:t>
          </a:r>
        </a:p>
      </dgm:t>
    </dgm:pt>
    <dgm:pt modelId="{D27B3820-959E-DE43-8B9E-FE0CF79B6F5F}" type="parTrans" cxnId="{A160B028-7020-2143-9496-41FE4F090A97}">
      <dgm:prSet/>
      <dgm:spPr/>
      <dgm:t>
        <a:bodyPr/>
        <a:lstStyle/>
        <a:p>
          <a:endParaRPr lang="en-US"/>
        </a:p>
      </dgm:t>
    </dgm:pt>
    <dgm:pt modelId="{1DE299B1-2D5E-5243-BF7B-7C54D1CBC800}" type="sibTrans" cxnId="{A160B028-7020-2143-9496-41FE4F090A97}">
      <dgm:prSet/>
      <dgm:spPr/>
      <dgm:t>
        <a:bodyPr/>
        <a:lstStyle/>
        <a:p>
          <a:endParaRPr lang="en-US"/>
        </a:p>
      </dgm:t>
    </dgm:pt>
    <dgm:pt modelId="{E1430166-3C84-1A4C-A01F-B3A118702CB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a:t>SSW: “Of these various options you’ve considered, what seems most possible?” (reflection)</a:t>
          </a:r>
          <a:endParaRPr lang="en-US" sz="1400" b="1"/>
        </a:p>
      </dgm:t>
    </dgm:pt>
    <dgm:pt modelId="{C13FA272-55AA-3E4B-A004-D39D7CF81971}" type="parTrans" cxnId="{5882885B-A388-5645-B048-7ED1CDFA2046}">
      <dgm:prSet/>
      <dgm:spPr/>
      <dgm:t>
        <a:bodyPr/>
        <a:lstStyle/>
        <a:p>
          <a:endParaRPr lang="en-US"/>
        </a:p>
      </dgm:t>
    </dgm:pt>
    <dgm:pt modelId="{64E94A19-1F56-BE45-94AD-30AE05C780C7}" type="sibTrans" cxnId="{5882885B-A388-5645-B048-7ED1CDFA2046}">
      <dgm:prSet/>
      <dgm:spPr/>
      <dgm:t>
        <a:bodyPr/>
        <a:lstStyle/>
        <a:p>
          <a:endParaRPr lang="en-US"/>
        </a:p>
      </dgm:t>
    </dgm:pt>
    <dgm:pt modelId="{A3C99C71-80F0-6540-B0C2-0C38D2070E52}">
      <dgm:prSet/>
      <dgm:spPr/>
      <dgm:t>
        <a:bodyPr/>
        <a:lstStyle/>
        <a:p>
          <a:r>
            <a:rPr lang="en-US" b="1">
              <a:solidFill>
                <a:srgbClr val="FF0000"/>
              </a:solidFill>
            </a:rPr>
            <a:t>R</a:t>
          </a:r>
          <a:r>
            <a:rPr lang="en-US" b="1"/>
            <a:t>easons</a:t>
          </a:r>
        </a:p>
      </dgm:t>
    </dgm:pt>
    <dgm:pt modelId="{C3B400B8-E928-6942-8B2D-25F0E601018E}" type="parTrans" cxnId="{5FE52237-0239-8B4F-B427-F089A2274E95}">
      <dgm:prSet/>
      <dgm:spPr/>
      <dgm:t>
        <a:bodyPr/>
        <a:lstStyle/>
        <a:p>
          <a:endParaRPr lang="en-US"/>
        </a:p>
      </dgm:t>
    </dgm:pt>
    <dgm:pt modelId="{6B102013-F5A2-6D4E-94FD-5B8C787AB88D}" type="sibTrans" cxnId="{5FE52237-0239-8B4F-B427-F089A2274E95}">
      <dgm:prSet/>
      <dgm:spPr/>
      <dgm:t>
        <a:bodyPr/>
        <a:lstStyle/>
        <a:p>
          <a:endParaRPr lang="en-US"/>
        </a:p>
      </dgm:t>
    </dgm:pt>
    <dgm:pt modelId="{9CEA3735-EA28-2943-8FE5-D82ADF5FA4F1}">
      <dgm:prSet/>
      <dgm:spPr/>
      <dgm:t>
        <a:bodyPr/>
        <a:lstStyle/>
        <a:p>
          <a:r>
            <a:rPr lang="en-US" b="1">
              <a:solidFill>
                <a:srgbClr val="FF0000"/>
              </a:solidFill>
            </a:rPr>
            <a:t>N</a:t>
          </a:r>
          <a:r>
            <a:rPr lang="en-US" b="1"/>
            <a:t>eed</a:t>
          </a:r>
        </a:p>
      </dgm:t>
    </dgm:pt>
    <dgm:pt modelId="{2FB48739-9A4B-4242-90BE-44474090D43F}" type="parTrans" cxnId="{63108F0D-B739-2243-B72B-AFFA835F8064}">
      <dgm:prSet/>
      <dgm:spPr/>
      <dgm:t>
        <a:bodyPr/>
        <a:lstStyle/>
        <a:p>
          <a:endParaRPr lang="en-US"/>
        </a:p>
      </dgm:t>
    </dgm:pt>
    <dgm:pt modelId="{D68E02A1-D06B-B045-8B47-36BBE7A0AA60}" type="sibTrans" cxnId="{63108F0D-B739-2243-B72B-AFFA835F8064}">
      <dgm:prSet/>
      <dgm:spPr/>
      <dgm:t>
        <a:bodyPr/>
        <a:lstStyle/>
        <a:p>
          <a:endParaRPr lang="en-US"/>
        </a:p>
      </dgm:t>
    </dgm:pt>
    <dgm:pt modelId="{763C777F-B6EF-4C41-915F-3B22B94191D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a:t>SSW: “What are you thinking  about , when you consider starting in over again?” ( reflection)</a:t>
          </a:r>
          <a:endParaRPr lang="en-US" sz="1400" b="1"/>
        </a:p>
      </dgm:t>
    </dgm:pt>
    <dgm:pt modelId="{7B3DE076-CDB5-FF4E-AD34-08E819354BEB}" type="parTrans" cxnId="{07073A1C-9636-F244-BC6B-86EFF4239F7F}">
      <dgm:prSet/>
      <dgm:spPr/>
      <dgm:t>
        <a:bodyPr/>
        <a:lstStyle/>
        <a:p>
          <a:endParaRPr lang="en-US"/>
        </a:p>
      </dgm:t>
    </dgm:pt>
    <dgm:pt modelId="{A409337C-EDD5-0E40-AF11-D6638EF7920D}" type="sibTrans" cxnId="{07073A1C-9636-F244-BC6B-86EFF4239F7F}">
      <dgm:prSet/>
      <dgm:spPr/>
      <dgm:t>
        <a:bodyPr/>
        <a:lstStyle/>
        <a:p>
          <a:endParaRPr lang="en-US"/>
        </a:p>
      </dgm:t>
    </dgm:pt>
    <dgm:pt modelId="{49430C24-BC27-4720-BAE4-904F705D6FC0}">
      <dgm:prSet phldrT="[Text]" custT="1"/>
      <dgm:spPr/>
      <dgm:t>
        <a:bodyPr/>
        <a:lstStyle/>
        <a:p>
          <a:pPr marL="114300" indent="0" defTabSz="622300">
            <a:lnSpc>
              <a:spcPct val="90000"/>
            </a:lnSpc>
            <a:spcBef>
              <a:spcPct val="0"/>
            </a:spcBef>
            <a:spcAft>
              <a:spcPct val="15000"/>
            </a:spcAft>
            <a:buNone/>
          </a:pPr>
          <a:endParaRPr lang="en-US" sz="1400"/>
        </a:p>
      </dgm:t>
    </dgm:pt>
    <dgm:pt modelId="{93BDB490-AF44-4B62-8605-81EB558BD28D}" type="parTrans" cxnId="{A49A92DA-C5EC-4839-B139-4774A694275E}">
      <dgm:prSet/>
      <dgm:spPr/>
      <dgm:t>
        <a:bodyPr/>
        <a:lstStyle/>
        <a:p>
          <a:endParaRPr lang="en-CA"/>
        </a:p>
      </dgm:t>
    </dgm:pt>
    <dgm:pt modelId="{5036FF35-88F5-49E7-A4A8-6ADAF560AD4E}" type="sibTrans" cxnId="{A49A92DA-C5EC-4839-B139-4774A694275E}">
      <dgm:prSet/>
      <dgm:spPr/>
      <dgm:t>
        <a:bodyPr/>
        <a:lstStyle/>
        <a:p>
          <a:endParaRPr lang="en-CA"/>
        </a:p>
      </dgm:t>
    </dgm:pt>
    <dgm:pt modelId="{5F10139F-C2F7-4A77-9C10-E42A22535859}">
      <dgm:prSet custT="1"/>
      <dgm:spPr/>
      <dgm:t>
        <a:bodyPr/>
        <a:lstStyle/>
        <a:p>
          <a:pPr marL="114300" indent="0" defTabSz="533400">
            <a:lnSpc>
              <a:spcPct val="90000"/>
            </a:lnSpc>
            <a:spcBef>
              <a:spcPct val="0"/>
            </a:spcBef>
            <a:spcAft>
              <a:spcPct val="15000"/>
            </a:spcAft>
            <a:buNone/>
          </a:pPr>
          <a:endParaRPr lang="en-US" sz="1400" b="1">
            <a:solidFill>
              <a:srgbClr val="FF0000"/>
            </a:solidFill>
          </a:endParaRPr>
        </a:p>
      </dgm:t>
    </dgm:pt>
    <dgm:pt modelId="{236ECD41-44C7-4AF4-BB9C-71031228D01E}" type="parTrans" cxnId="{3F1C2DDF-8767-4797-A8E3-7080D57588E2}">
      <dgm:prSet/>
      <dgm:spPr/>
      <dgm:t>
        <a:bodyPr/>
        <a:lstStyle/>
        <a:p>
          <a:endParaRPr lang="en-CA"/>
        </a:p>
      </dgm:t>
    </dgm:pt>
    <dgm:pt modelId="{63A2CFFE-7462-4243-A064-95BC86D921F8}" type="sibTrans" cxnId="{3F1C2DDF-8767-4797-A8E3-7080D57588E2}">
      <dgm:prSet/>
      <dgm:spPr/>
      <dgm:t>
        <a:bodyPr/>
        <a:lstStyle/>
        <a:p>
          <a:endParaRPr lang="en-CA"/>
        </a:p>
      </dgm:t>
    </dgm:pt>
    <dgm:pt modelId="{83F17B5D-194A-4706-944F-3AADB300DAF2}">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a:t>SSW: How serious is this to you?”(reflection) OR “What do you need to make this work? (open)</a:t>
          </a:r>
        </a:p>
      </dgm:t>
    </dgm:pt>
    <dgm:pt modelId="{177F01B0-9468-4E5E-A049-DCD431A4FF24}" type="parTrans" cxnId="{2CD1D22D-60EA-4671-AF27-C0FA207C70A4}">
      <dgm:prSet/>
      <dgm:spPr/>
      <dgm:t>
        <a:bodyPr/>
        <a:lstStyle/>
        <a:p>
          <a:endParaRPr lang="en-CA"/>
        </a:p>
      </dgm:t>
    </dgm:pt>
    <dgm:pt modelId="{1E495E6D-2E23-4782-9A92-49140C17953B}" type="sibTrans" cxnId="{2CD1D22D-60EA-4671-AF27-C0FA207C70A4}">
      <dgm:prSet/>
      <dgm:spPr/>
      <dgm:t>
        <a:bodyPr/>
        <a:lstStyle/>
        <a:p>
          <a:endParaRPr lang="en-CA"/>
        </a:p>
      </dgm:t>
    </dgm:pt>
    <dgm:pt modelId="{2ABC54B2-C60A-47D6-B008-856219F6494B}">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a:solidFill>
                <a:srgbClr val="FF0000"/>
              </a:solidFill>
            </a:rPr>
            <a:t>Client: “ I guess I could move in with my friend who doesn’t use drugs, or ,go to detox, get a job, stop seeing my partner. It is all so overwhelming, but I have done it before.”</a:t>
          </a:r>
        </a:p>
      </dgm:t>
    </dgm:pt>
    <dgm:pt modelId="{226BD9FF-1AA0-46DB-885D-4D167C765868}" type="parTrans" cxnId="{B287E29B-7CDA-4E44-BA30-EE0B1DA9DBA9}">
      <dgm:prSet/>
      <dgm:spPr/>
      <dgm:t>
        <a:bodyPr/>
        <a:lstStyle/>
        <a:p>
          <a:endParaRPr lang="en-CA"/>
        </a:p>
      </dgm:t>
    </dgm:pt>
    <dgm:pt modelId="{03975B5C-10C8-4EF4-AD0B-FF819A48757C}" type="sibTrans" cxnId="{B287E29B-7CDA-4E44-BA30-EE0B1DA9DBA9}">
      <dgm:prSet/>
      <dgm:spPr/>
      <dgm:t>
        <a:bodyPr/>
        <a:lstStyle/>
        <a:p>
          <a:endParaRPr lang="en-CA"/>
        </a:p>
      </dgm:t>
    </dgm:pt>
    <dgm:pt modelId="{7C68E88F-8C7C-4022-BD98-CE0159FA763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a:solidFill>
                <a:srgbClr val="FF0000"/>
              </a:solidFill>
            </a:rPr>
            <a:t>Client: “ I don’t want to go to jail again.  If I have a bigger criminal record, I won’t be able to find a job and I will be alone. What would I do with my dog? “</a:t>
          </a:r>
        </a:p>
      </dgm:t>
    </dgm:pt>
    <dgm:pt modelId="{CD7CDA7F-0958-4B2F-AAAD-11925F56A92F}" type="parTrans" cxnId="{4EEB7D4D-784F-4399-8CA9-856272A246E6}">
      <dgm:prSet/>
      <dgm:spPr/>
      <dgm:t>
        <a:bodyPr/>
        <a:lstStyle/>
        <a:p>
          <a:endParaRPr lang="en-CA"/>
        </a:p>
      </dgm:t>
    </dgm:pt>
    <dgm:pt modelId="{4354C992-95D0-42E6-8BF1-46E627EC4FC2}" type="sibTrans" cxnId="{4EEB7D4D-784F-4399-8CA9-856272A246E6}">
      <dgm:prSet/>
      <dgm:spPr/>
      <dgm:t>
        <a:bodyPr/>
        <a:lstStyle/>
        <a:p>
          <a:endParaRPr lang="en-CA"/>
        </a:p>
      </dgm:t>
    </dgm:pt>
    <dgm:pt modelId="{80FD160D-5133-48FE-BE94-5D935A40638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a:solidFill>
                <a:srgbClr val="FF0000"/>
              </a:solidFill>
            </a:rPr>
            <a:t>Client: “I am afraid of losing everything again. It is so hard to stay motivated when everything is falling apart around me. No one around me believes I can do better.. I can’t do this alone.</a:t>
          </a:r>
        </a:p>
      </dgm:t>
    </dgm:pt>
    <dgm:pt modelId="{B8143702-2059-4310-B689-52EE534B05EF}" type="parTrans" cxnId="{EB885384-C665-46DA-8EA5-65A78D592B88}">
      <dgm:prSet/>
      <dgm:spPr/>
      <dgm:t>
        <a:bodyPr/>
        <a:lstStyle/>
        <a:p>
          <a:endParaRPr lang="en-CA"/>
        </a:p>
      </dgm:t>
    </dgm:pt>
    <dgm:pt modelId="{E2E7F0B4-2D38-4B7C-AC65-47910A15D3B3}" type="sibTrans" cxnId="{EB885384-C665-46DA-8EA5-65A78D592B88}">
      <dgm:prSet/>
      <dgm:spPr/>
      <dgm:t>
        <a:bodyPr/>
        <a:lstStyle/>
        <a:p>
          <a:endParaRPr lang="en-CA"/>
        </a:p>
      </dgm:t>
    </dgm:pt>
    <dgm:pt modelId="{93C36DE2-28B2-4258-BE86-C53BBA07AA1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400" b="1">
            <a:solidFill>
              <a:srgbClr val="FF0000"/>
            </a:solidFill>
          </a:endParaRPr>
        </a:p>
      </dgm:t>
    </dgm:pt>
    <dgm:pt modelId="{0F49299A-2508-4569-B47B-F437DD53D9F9}" type="parTrans" cxnId="{611B0D4A-45A9-434F-BCEA-B9860A69344D}">
      <dgm:prSet/>
      <dgm:spPr/>
      <dgm:t>
        <a:bodyPr/>
        <a:lstStyle/>
        <a:p>
          <a:endParaRPr lang="en-CA"/>
        </a:p>
      </dgm:t>
    </dgm:pt>
    <dgm:pt modelId="{2D347220-6B36-4DC2-9101-94BEE5987A7C}" type="sibTrans" cxnId="{611B0D4A-45A9-434F-BCEA-B9860A69344D}">
      <dgm:prSet/>
      <dgm:spPr/>
      <dgm:t>
        <a:bodyPr/>
        <a:lstStyle/>
        <a:p>
          <a:endParaRPr lang="en-CA"/>
        </a:p>
      </dgm:t>
    </dgm:pt>
    <dgm:pt modelId="{95BEEF3D-A5AC-4C63-BED1-D9FA98CBB218}" type="pres">
      <dgm:prSet presAssocID="{2B24B1FF-F0E4-974E-9C42-719FFDBC0AA9}" presName="linear" presStyleCnt="0">
        <dgm:presLayoutVars>
          <dgm:animLvl val="lvl"/>
          <dgm:resizeHandles val="exact"/>
        </dgm:presLayoutVars>
      </dgm:prSet>
      <dgm:spPr/>
    </dgm:pt>
    <dgm:pt modelId="{63FF8B84-3822-4C2A-A837-FCD82DE42BEE}" type="pres">
      <dgm:prSet presAssocID="{974001BF-2AC7-5849-A6ED-0FECDFABF1C7}" presName="parentText" presStyleLbl="node1" presStyleIdx="0" presStyleCnt="4">
        <dgm:presLayoutVars>
          <dgm:chMax val="0"/>
          <dgm:bulletEnabled val="1"/>
        </dgm:presLayoutVars>
      </dgm:prSet>
      <dgm:spPr/>
    </dgm:pt>
    <dgm:pt modelId="{AB621AC9-0F91-49AF-96CA-E0123ADEE635}" type="pres">
      <dgm:prSet presAssocID="{974001BF-2AC7-5849-A6ED-0FECDFABF1C7}" presName="childText" presStyleLbl="revTx" presStyleIdx="0" presStyleCnt="4">
        <dgm:presLayoutVars>
          <dgm:bulletEnabled val="1"/>
        </dgm:presLayoutVars>
      </dgm:prSet>
      <dgm:spPr/>
    </dgm:pt>
    <dgm:pt modelId="{B222E6B5-E069-4B6D-806C-2CFD5AA9AC1D}" type="pres">
      <dgm:prSet presAssocID="{8A45BC31-7D43-4644-86EE-314DD50E305A}" presName="parentText" presStyleLbl="node1" presStyleIdx="1" presStyleCnt="4">
        <dgm:presLayoutVars>
          <dgm:chMax val="0"/>
          <dgm:bulletEnabled val="1"/>
        </dgm:presLayoutVars>
      </dgm:prSet>
      <dgm:spPr/>
    </dgm:pt>
    <dgm:pt modelId="{4C59636C-E927-4848-B02D-E279E6F0C9BC}" type="pres">
      <dgm:prSet presAssocID="{8A45BC31-7D43-4644-86EE-314DD50E305A}" presName="childText" presStyleLbl="revTx" presStyleIdx="1" presStyleCnt="4">
        <dgm:presLayoutVars>
          <dgm:bulletEnabled val="1"/>
        </dgm:presLayoutVars>
      </dgm:prSet>
      <dgm:spPr/>
    </dgm:pt>
    <dgm:pt modelId="{DB9AA567-A551-4A33-BEE5-4AB59EEB5657}" type="pres">
      <dgm:prSet presAssocID="{A3C99C71-80F0-6540-B0C2-0C38D2070E52}" presName="parentText" presStyleLbl="node1" presStyleIdx="2" presStyleCnt="4">
        <dgm:presLayoutVars>
          <dgm:chMax val="0"/>
          <dgm:bulletEnabled val="1"/>
        </dgm:presLayoutVars>
      </dgm:prSet>
      <dgm:spPr/>
    </dgm:pt>
    <dgm:pt modelId="{B97D67AA-6107-4945-9DFE-0C673F0BE69E}" type="pres">
      <dgm:prSet presAssocID="{A3C99C71-80F0-6540-B0C2-0C38D2070E52}" presName="childText" presStyleLbl="revTx" presStyleIdx="2" presStyleCnt="4">
        <dgm:presLayoutVars>
          <dgm:bulletEnabled val="1"/>
        </dgm:presLayoutVars>
      </dgm:prSet>
      <dgm:spPr/>
    </dgm:pt>
    <dgm:pt modelId="{B7316933-FBD5-406C-BEC7-BECFEF75E0CD}" type="pres">
      <dgm:prSet presAssocID="{9CEA3735-EA28-2943-8FE5-D82ADF5FA4F1}" presName="parentText" presStyleLbl="node1" presStyleIdx="3" presStyleCnt="4">
        <dgm:presLayoutVars>
          <dgm:chMax val="0"/>
          <dgm:bulletEnabled val="1"/>
        </dgm:presLayoutVars>
      </dgm:prSet>
      <dgm:spPr/>
    </dgm:pt>
    <dgm:pt modelId="{306DC1F0-3948-4944-840A-3F85ADEE788D}" type="pres">
      <dgm:prSet presAssocID="{9CEA3735-EA28-2943-8FE5-D82ADF5FA4F1}" presName="childText" presStyleLbl="revTx" presStyleIdx="3" presStyleCnt="4">
        <dgm:presLayoutVars>
          <dgm:bulletEnabled val="1"/>
        </dgm:presLayoutVars>
      </dgm:prSet>
      <dgm:spPr/>
    </dgm:pt>
  </dgm:ptLst>
  <dgm:cxnLst>
    <dgm:cxn modelId="{63108F0D-B739-2243-B72B-AFFA835F8064}" srcId="{2B24B1FF-F0E4-974E-9C42-719FFDBC0AA9}" destId="{9CEA3735-EA28-2943-8FE5-D82ADF5FA4F1}" srcOrd="3" destOrd="0" parTransId="{2FB48739-9A4B-4242-90BE-44474090D43F}" sibTransId="{D68E02A1-D06B-B045-8B47-36BBE7A0AA60}"/>
    <dgm:cxn modelId="{EEDC6915-08C3-4CE8-A640-31CDC91CAD19}" type="presOf" srcId="{9CEA3735-EA28-2943-8FE5-D82ADF5FA4F1}" destId="{B7316933-FBD5-406C-BEC7-BECFEF75E0CD}" srcOrd="0" destOrd="0" presId="urn:microsoft.com/office/officeart/2005/8/layout/vList2"/>
    <dgm:cxn modelId="{885D8B17-AD66-4DEA-A7FA-21575B5C3ACD}" type="presOf" srcId="{7C68E88F-8C7C-4022-BD98-CE0159FA763E}" destId="{B97D67AA-6107-4945-9DFE-0C673F0BE69E}" srcOrd="0" destOrd="1" presId="urn:microsoft.com/office/officeart/2005/8/layout/vList2"/>
    <dgm:cxn modelId="{07073A1C-9636-F244-BC6B-86EFF4239F7F}" srcId="{A3C99C71-80F0-6540-B0C2-0C38D2070E52}" destId="{763C777F-B6EF-4C41-915F-3B22B94191D4}" srcOrd="0" destOrd="0" parTransId="{7B3DE076-CDB5-FF4E-AD34-08E819354BEB}" sibTransId="{A409337C-EDD5-0E40-AF11-D6638EF7920D}"/>
    <dgm:cxn modelId="{A160B028-7020-2143-9496-41FE4F090A97}" srcId="{2B24B1FF-F0E4-974E-9C42-719FFDBC0AA9}" destId="{8A45BC31-7D43-4644-86EE-314DD50E305A}" srcOrd="1" destOrd="0" parTransId="{D27B3820-959E-DE43-8B9E-FE0CF79B6F5F}" sibTransId="{1DE299B1-2D5E-5243-BF7B-7C54D1CBC800}"/>
    <dgm:cxn modelId="{2CD1D22D-60EA-4671-AF27-C0FA207C70A4}" srcId="{9CEA3735-EA28-2943-8FE5-D82ADF5FA4F1}" destId="{83F17B5D-194A-4706-944F-3AADB300DAF2}" srcOrd="0" destOrd="0" parTransId="{177F01B0-9468-4E5E-A049-DCD431A4FF24}" sibTransId="{1E495E6D-2E23-4782-9A92-49140C17953B}"/>
    <dgm:cxn modelId="{5EAF4435-C88F-428E-A7DD-F53A6E8396A5}" type="presOf" srcId="{93C36DE2-28B2-4258-BE86-C53BBA07AA16}" destId="{4C59636C-E927-4848-B02D-E279E6F0C9BC}" srcOrd="0" destOrd="2" presId="urn:microsoft.com/office/officeart/2005/8/layout/vList2"/>
    <dgm:cxn modelId="{5FE52237-0239-8B4F-B427-F089A2274E95}" srcId="{2B24B1FF-F0E4-974E-9C42-719FFDBC0AA9}" destId="{A3C99C71-80F0-6540-B0C2-0C38D2070E52}" srcOrd="2" destOrd="0" parTransId="{C3B400B8-E928-6942-8B2D-25F0E601018E}" sibTransId="{6B102013-F5A2-6D4E-94FD-5B8C787AB88D}"/>
    <dgm:cxn modelId="{FF0A9A3A-F4EF-491D-910B-5A7030A77E73}" type="presOf" srcId="{2ABC54B2-C60A-47D6-B008-856219F6494B}" destId="{4C59636C-E927-4848-B02D-E279E6F0C9BC}" srcOrd="0" destOrd="1" presId="urn:microsoft.com/office/officeart/2005/8/layout/vList2"/>
    <dgm:cxn modelId="{5221443B-638C-43A2-992E-A3666EDC91FB}" type="presOf" srcId="{E1430166-3C84-1A4C-A01F-B3A118702CB2}" destId="{4C59636C-E927-4848-B02D-E279E6F0C9BC}" srcOrd="0" destOrd="0" presId="urn:microsoft.com/office/officeart/2005/8/layout/vList2"/>
    <dgm:cxn modelId="{7B0C8342-713A-4BB2-AE94-6D318A9B2B9D}" type="presOf" srcId="{763C777F-B6EF-4C41-915F-3B22B94191D4}" destId="{B97D67AA-6107-4945-9DFE-0C673F0BE69E}" srcOrd="0" destOrd="0" presId="urn:microsoft.com/office/officeart/2005/8/layout/vList2"/>
    <dgm:cxn modelId="{611B0D4A-45A9-434F-BCEA-B9860A69344D}" srcId="{8A45BC31-7D43-4644-86EE-314DD50E305A}" destId="{93C36DE2-28B2-4258-BE86-C53BBA07AA16}" srcOrd="2" destOrd="0" parTransId="{0F49299A-2508-4569-B47B-F437DD53D9F9}" sibTransId="{2D347220-6B36-4DC2-9101-94BEE5987A7C}"/>
    <dgm:cxn modelId="{4EEB7D4D-784F-4399-8CA9-856272A246E6}" srcId="{A3C99C71-80F0-6540-B0C2-0C38D2070E52}" destId="{7C68E88F-8C7C-4022-BD98-CE0159FA763E}" srcOrd="1" destOrd="0" parTransId="{CD7CDA7F-0958-4B2F-AAAD-11925F56A92F}" sibTransId="{4354C992-95D0-42E6-8BF1-46E627EC4FC2}"/>
    <dgm:cxn modelId="{5882885B-A388-5645-B048-7ED1CDFA2046}" srcId="{8A45BC31-7D43-4644-86EE-314DD50E305A}" destId="{E1430166-3C84-1A4C-A01F-B3A118702CB2}" srcOrd="0" destOrd="0" parTransId="{C13FA272-55AA-3E4B-A004-D39D7CF81971}" sibTransId="{64E94A19-1F56-BE45-94AD-30AE05C780C7}"/>
    <dgm:cxn modelId="{731FF65C-ADE4-4288-8015-F6775002895E}" type="presOf" srcId="{5F10139F-C2F7-4A77-9C10-E42A22535859}" destId="{B97D67AA-6107-4945-9DFE-0C673F0BE69E}" srcOrd="0" destOrd="2" presId="urn:microsoft.com/office/officeart/2005/8/layout/vList2"/>
    <dgm:cxn modelId="{16BA9561-2452-4A8A-8976-00354D878847}" type="presOf" srcId="{80FD160D-5133-48FE-BE94-5D935A40638A}" destId="{306DC1F0-3948-4944-840A-3F85ADEE788D}" srcOrd="0" destOrd="1" presId="urn:microsoft.com/office/officeart/2005/8/layout/vList2"/>
    <dgm:cxn modelId="{B99AEB78-5379-6845-84EC-0E8468DBEE22}" srcId="{2B24B1FF-F0E4-974E-9C42-719FFDBC0AA9}" destId="{974001BF-2AC7-5849-A6ED-0FECDFABF1C7}" srcOrd="0" destOrd="0" parTransId="{76167284-3175-0849-B9B7-63CC5C07AC7D}" sibTransId="{AE0E31B9-67F1-7740-844B-479AAE723614}"/>
    <dgm:cxn modelId="{EB885384-C665-46DA-8EA5-65A78D592B88}" srcId="{9CEA3735-EA28-2943-8FE5-D82ADF5FA4F1}" destId="{80FD160D-5133-48FE-BE94-5D935A40638A}" srcOrd="1" destOrd="0" parTransId="{B8143702-2059-4310-B689-52EE534B05EF}" sibTransId="{E2E7F0B4-2D38-4B7C-AC65-47910A15D3B3}"/>
    <dgm:cxn modelId="{7A55FA8A-3AF1-4834-AD7B-55EAB6A3BF8A}" type="presOf" srcId="{2B24B1FF-F0E4-974E-9C42-719FFDBC0AA9}" destId="{95BEEF3D-A5AC-4C63-BED1-D9FA98CBB218}" srcOrd="0" destOrd="0" presId="urn:microsoft.com/office/officeart/2005/8/layout/vList2"/>
    <dgm:cxn modelId="{F612558C-3825-4899-BB3C-BAB711F0C4A1}" type="presOf" srcId="{83F17B5D-194A-4706-944F-3AADB300DAF2}" destId="{306DC1F0-3948-4944-840A-3F85ADEE788D}" srcOrd="0" destOrd="0" presId="urn:microsoft.com/office/officeart/2005/8/layout/vList2"/>
    <dgm:cxn modelId="{5B82ED8C-1C2E-4A7E-BDEA-4ED8D2F4C0AA}" type="presOf" srcId="{8A45BC31-7D43-4644-86EE-314DD50E305A}" destId="{B222E6B5-E069-4B6D-806C-2CFD5AA9AC1D}" srcOrd="0" destOrd="0" presId="urn:microsoft.com/office/officeart/2005/8/layout/vList2"/>
    <dgm:cxn modelId="{B287E29B-7CDA-4E44-BA30-EE0B1DA9DBA9}" srcId="{8A45BC31-7D43-4644-86EE-314DD50E305A}" destId="{2ABC54B2-C60A-47D6-B008-856219F6494B}" srcOrd="1" destOrd="0" parTransId="{226BD9FF-1AA0-46DB-885D-4D167C765868}" sibTransId="{03975B5C-10C8-4EF4-AD0B-FF819A48757C}"/>
    <dgm:cxn modelId="{189AECA9-BD0A-415C-B645-33FEDC526F8E}" type="presOf" srcId="{A3C99C71-80F0-6540-B0C2-0C38D2070E52}" destId="{DB9AA567-A551-4A33-BEE5-4AB59EEB5657}" srcOrd="0" destOrd="0" presId="urn:microsoft.com/office/officeart/2005/8/layout/vList2"/>
    <dgm:cxn modelId="{BE4821C3-DDB9-4BBA-82A9-B7DC1430C765}" type="presOf" srcId="{974001BF-2AC7-5849-A6ED-0FECDFABF1C7}" destId="{63FF8B84-3822-4C2A-A837-FCD82DE42BEE}" srcOrd="0" destOrd="0" presId="urn:microsoft.com/office/officeart/2005/8/layout/vList2"/>
    <dgm:cxn modelId="{975313D9-1AB7-6F4A-BAE5-4617E5354056}" srcId="{974001BF-2AC7-5849-A6ED-0FECDFABF1C7}" destId="{8BC53DDD-F9DE-0E4B-BE7D-31B98DE62AEA}" srcOrd="0" destOrd="0" parTransId="{98DF238A-B8E4-2A45-94B4-0062727C720C}" sibTransId="{C19D11BC-F21B-BA42-93D8-3427F7521C07}"/>
    <dgm:cxn modelId="{A49A92DA-C5EC-4839-B139-4774A694275E}" srcId="{974001BF-2AC7-5849-A6ED-0FECDFABF1C7}" destId="{49430C24-BC27-4720-BAE4-904F705D6FC0}" srcOrd="1" destOrd="0" parTransId="{93BDB490-AF44-4B62-8605-81EB558BD28D}" sibTransId="{5036FF35-88F5-49E7-A4A8-6ADAF560AD4E}"/>
    <dgm:cxn modelId="{25273CDD-0525-4A63-8988-99292CB1CFFB}" type="presOf" srcId="{8BC53DDD-F9DE-0E4B-BE7D-31B98DE62AEA}" destId="{AB621AC9-0F91-49AF-96CA-E0123ADEE635}" srcOrd="0" destOrd="0" presId="urn:microsoft.com/office/officeart/2005/8/layout/vList2"/>
    <dgm:cxn modelId="{3F1C2DDF-8767-4797-A8E3-7080D57588E2}" srcId="{A3C99C71-80F0-6540-B0C2-0C38D2070E52}" destId="{5F10139F-C2F7-4A77-9C10-E42A22535859}" srcOrd="2" destOrd="0" parTransId="{236ECD41-44C7-4AF4-BB9C-71031228D01E}" sibTransId="{63A2CFFE-7462-4243-A064-95BC86D921F8}"/>
    <dgm:cxn modelId="{DC44D8F4-9459-4902-9704-E4C11E693C49}" type="presOf" srcId="{49430C24-BC27-4720-BAE4-904F705D6FC0}" destId="{AB621AC9-0F91-49AF-96CA-E0123ADEE635}" srcOrd="0" destOrd="1" presId="urn:microsoft.com/office/officeart/2005/8/layout/vList2"/>
    <dgm:cxn modelId="{7C471542-6995-4490-8410-72AFA48F575C}" type="presParOf" srcId="{95BEEF3D-A5AC-4C63-BED1-D9FA98CBB218}" destId="{63FF8B84-3822-4C2A-A837-FCD82DE42BEE}" srcOrd="0" destOrd="0" presId="urn:microsoft.com/office/officeart/2005/8/layout/vList2"/>
    <dgm:cxn modelId="{272CF18F-6063-416C-8A33-3DF296B181FC}" type="presParOf" srcId="{95BEEF3D-A5AC-4C63-BED1-D9FA98CBB218}" destId="{AB621AC9-0F91-49AF-96CA-E0123ADEE635}" srcOrd="1" destOrd="0" presId="urn:microsoft.com/office/officeart/2005/8/layout/vList2"/>
    <dgm:cxn modelId="{0DC0111C-CB5C-45F7-9439-6B43C4EE0C55}" type="presParOf" srcId="{95BEEF3D-A5AC-4C63-BED1-D9FA98CBB218}" destId="{B222E6B5-E069-4B6D-806C-2CFD5AA9AC1D}" srcOrd="2" destOrd="0" presId="urn:microsoft.com/office/officeart/2005/8/layout/vList2"/>
    <dgm:cxn modelId="{DDFA85B3-6643-4CCD-81C5-5B36A2DE6F02}" type="presParOf" srcId="{95BEEF3D-A5AC-4C63-BED1-D9FA98CBB218}" destId="{4C59636C-E927-4848-B02D-E279E6F0C9BC}" srcOrd="3" destOrd="0" presId="urn:microsoft.com/office/officeart/2005/8/layout/vList2"/>
    <dgm:cxn modelId="{406C9EF8-9EE8-4415-906A-B433653EED20}" type="presParOf" srcId="{95BEEF3D-A5AC-4C63-BED1-D9FA98CBB218}" destId="{DB9AA567-A551-4A33-BEE5-4AB59EEB5657}" srcOrd="4" destOrd="0" presId="urn:microsoft.com/office/officeart/2005/8/layout/vList2"/>
    <dgm:cxn modelId="{3E05EC6E-F5D6-4E3D-8BD4-0785DA2ED1B2}" type="presParOf" srcId="{95BEEF3D-A5AC-4C63-BED1-D9FA98CBB218}" destId="{B97D67AA-6107-4945-9DFE-0C673F0BE69E}" srcOrd="5" destOrd="0" presId="urn:microsoft.com/office/officeart/2005/8/layout/vList2"/>
    <dgm:cxn modelId="{B602FA13-7AA1-488B-8CC4-DF347DE052D7}" type="presParOf" srcId="{95BEEF3D-A5AC-4C63-BED1-D9FA98CBB218}" destId="{B7316933-FBD5-406C-BEC7-BECFEF75E0CD}" srcOrd="6" destOrd="0" presId="urn:microsoft.com/office/officeart/2005/8/layout/vList2"/>
    <dgm:cxn modelId="{BBFFF8CA-6BD1-4A7C-AAC9-C554C26A6C59}" type="presParOf" srcId="{95BEEF3D-A5AC-4C63-BED1-D9FA98CBB218}" destId="{306DC1F0-3948-4944-840A-3F85ADEE788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941221-8A21-4367-A522-4CFADCC660D2}"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CA"/>
        </a:p>
      </dgm:t>
    </dgm:pt>
    <dgm:pt modelId="{01BA3840-556C-4AC1-9703-33C2417580D0}">
      <dgm:prSet phldrT="[Text]"/>
      <dgm:spPr/>
      <dgm:t>
        <a:bodyPr/>
        <a:lstStyle/>
        <a:p>
          <a:r>
            <a:rPr lang="en-US" b="1">
              <a:solidFill>
                <a:srgbClr val="FF0000"/>
              </a:solidFill>
            </a:rPr>
            <a:t>C</a:t>
          </a:r>
          <a:r>
            <a:rPr lang="en-US" b="1"/>
            <a:t>ommitment</a:t>
          </a:r>
          <a:r>
            <a:rPr lang="en-US"/>
            <a:t>: signals the likelihood of action ( Use affirmations, open ended Questions)</a:t>
          </a:r>
          <a:endParaRPr lang="en-CA"/>
        </a:p>
      </dgm:t>
    </dgm:pt>
    <dgm:pt modelId="{F5C719E7-8A2F-4434-81DC-568098702515}" type="parTrans" cxnId="{BC38CBAA-51BD-4351-89DD-9CD9EB8A3BC9}">
      <dgm:prSet/>
      <dgm:spPr/>
      <dgm:t>
        <a:bodyPr/>
        <a:lstStyle/>
        <a:p>
          <a:endParaRPr lang="en-CA"/>
        </a:p>
      </dgm:t>
    </dgm:pt>
    <dgm:pt modelId="{0E442E4F-74E5-4A93-8904-5DF5B2DC4FEB}" type="sibTrans" cxnId="{BC38CBAA-51BD-4351-89DD-9CD9EB8A3BC9}">
      <dgm:prSet/>
      <dgm:spPr/>
      <dgm:t>
        <a:bodyPr/>
        <a:lstStyle/>
        <a:p>
          <a:endParaRPr lang="en-CA"/>
        </a:p>
      </dgm:t>
    </dgm:pt>
    <dgm:pt modelId="{4F598B43-817A-4F56-A091-822CA814225A}">
      <dgm:prSet custT="1"/>
      <dgm:spPr/>
      <dgm:t>
        <a:bodyPr/>
        <a:lstStyle/>
        <a:p>
          <a:r>
            <a:rPr lang="en-CA" sz="1400"/>
            <a:t>“I will try to …”; </a:t>
          </a:r>
        </a:p>
      </dgm:t>
    </dgm:pt>
    <dgm:pt modelId="{FE99A3C8-37B3-4054-B068-ED1E2753AF62}" type="parTrans" cxnId="{DAED99B9-34B3-4FF0-9D14-927F9D75C064}">
      <dgm:prSet/>
      <dgm:spPr/>
      <dgm:t>
        <a:bodyPr/>
        <a:lstStyle/>
        <a:p>
          <a:endParaRPr lang="en-CA"/>
        </a:p>
      </dgm:t>
    </dgm:pt>
    <dgm:pt modelId="{E14DF62B-5086-450A-AA91-C7FEEED9F4EA}" type="sibTrans" cxnId="{DAED99B9-34B3-4FF0-9D14-927F9D75C064}">
      <dgm:prSet/>
      <dgm:spPr/>
      <dgm:t>
        <a:bodyPr/>
        <a:lstStyle/>
        <a:p>
          <a:endParaRPr lang="en-CA"/>
        </a:p>
      </dgm:t>
    </dgm:pt>
    <dgm:pt modelId="{841B1D05-8E57-4CBB-B504-770D099BB587}">
      <dgm:prSet custT="1"/>
      <dgm:spPr/>
      <dgm:t>
        <a:bodyPr/>
        <a:lstStyle/>
        <a:p>
          <a:r>
            <a:rPr lang="en-CA" sz="1400"/>
            <a:t>“I promise to…”;</a:t>
          </a:r>
        </a:p>
      </dgm:t>
    </dgm:pt>
    <dgm:pt modelId="{F054B5AD-FCE8-4765-A3FE-D60D5A046485}" type="parTrans" cxnId="{0E4A715A-050B-410B-932A-31F72AEFE14D}">
      <dgm:prSet/>
      <dgm:spPr/>
      <dgm:t>
        <a:bodyPr/>
        <a:lstStyle/>
        <a:p>
          <a:endParaRPr lang="en-CA"/>
        </a:p>
      </dgm:t>
    </dgm:pt>
    <dgm:pt modelId="{071027FA-601B-4870-83AE-BC0885AA2C10}" type="sibTrans" cxnId="{0E4A715A-050B-410B-932A-31F72AEFE14D}">
      <dgm:prSet/>
      <dgm:spPr/>
      <dgm:t>
        <a:bodyPr/>
        <a:lstStyle/>
        <a:p>
          <a:endParaRPr lang="en-CA"/>
        </a:p>
      </dgm:t>
    </dgm:pt>
    <dgm:pt modelId="{851F0B7F-B3E1-4EE7-A860-CF9857410145}">
      <dgm:prSet custT="1"/>
      <dgm:spPr/>
      <dgm:t>
        <a:bodyPr/>
        <a:lstStyle/>
        <a:p>
          <a:r>
            <a:rPr lang="en-CA" sz="1400"/>
            <a:t>“I intend to…” (decision with a little doubt</a:t>
          </a:r>
          <a:r>
            <a:rPr lang="en-CA" sz="1200"/>
            <a:t>)</a:t>
          </a:r>
        </a:p>
      </dgm:t>
    </dgm:pt>
    <dgm:pt modelId="{183BCFCA-EA9E-4E5F-8631-9C75788C0934}" type="parTrans" cxnId="{2C7B895A-91A1-46FF-ACD8-4BD5439C420A}">
      <dgm:prSet/>
      <dgm:spPr/>
      <dgm:t>
        <a:bodyPr/>
        <a:lstStyle/>
        <a:p>
          <a:endParaRPr lang="en-CA"/>
        </a:p>
      </dgm:t>
    </dgm:pt>
    <dgm:pt modelId="{045993E0-6C55-465D-91BA-C4AB8D0A347F}" type="sibTrans" cxnId="{2C7B895A-91A1-46FF-ACD8-4BD5439C420A}">
      <dgm:prSet/>
      <dgm:spPr/>
      <dgm:t>
        <a:bodyPr/>
        <a:lstStyle/>
        <a:p>
          <a:endParaRPr lang="en-CA"/>
        </a:p>
      </dgm:t>
    </dgm:pt>
    <dgm:pt modelId="{49C3D10C-E7F1-4279-A517-F39B1FA0E794}">
      <dgm:prSet/>
      <dgm:spPr/>
      <dgm:t>
        <a:bodyPr/>
        <a:lstStyle/>
        <a:p>
          <a:endParaRPr lang="en-US" sz="1200"/>
        </a:p>
      </dgm:t>
    </dgm:pt>
    <dgm:pt modelId="{4D8AD891-B39B-4309-A309-AE7E6ED7F7F0}" type="parTrans" cxnId="{918B4B3E-7B55-4FE9-AC7F-1F662E8B84B4}">
      <dgm:prSet/>
      <dgm:spPr/>
      <dgm:t>
        <a:bodyPr/>
        <a:lstStyle/>
        <a:p>
          <a:endParaRPr lang="en-CA"/>
        </a:p>
      </dgm:t>
    </dgm:pt>
    <dgm:pt modelId="{544A76E6-361E-41F1-B1CC-266F19115270}" type="sibTrans" cxnId="{918B4B3E-7B55-4FE9-AC7F-1F662E8B84B4}">
      <dgm:prSet/>
      <dgm:spPr/>
      <dgm:t>
        <a:bodyPr/>
        <a:lstStyle/>
        <a:p>
          <a:endParaRPr lang="en-CA"/>
        </a:p>
      </dgm:t>
    </dgm:pt>
    <dgm:pt modelId="{472532E1-6A03-4CC5-B9B9-9F51AC37ED20}">
      <dgm:prSet/>
      <dgm:spPr/>
      <dgm:t>
        <a:bodyPr/>
        <a:lstStyle/>
        <a:p>
          <a:r>
            <a:rPr lang="en-US" b="1">
              <a:solidFill>
                <a:srgbClr val="FF0000"/>
              </a:solidFill>
            </a:rPr>
            <a:t>A</a:t>
          </a:r>
          <a:r>
            <a:rPr lang="en-US" b="1"/>
            <a:t>ctivation</a:t>
          </a:r>
          <a:r>
            <a:rPr lang="en-US"/>
            <a:t>: movement toward but not quite a commitment </a:t>
          </a:r>
        </a:p>
        <a:p>
          <a:r>
            <a:rPr lang="en-US"/>
            <a:t>( Use open ended questions and summaries  to help them understand their plans)</a:t>
          </a:r>
        </a:p>
      </dgm:t>
    </dgm:pt>
    <dgm:pt modelId="{262BDB70-9592-4741-8487-0D428185EA74}" type="parTrans" cxnId="{FFA99296-9303-4D8E-B991-27DE8A3012BF}">
      <dgm:prSet/>
      <dgm:spPr/>
      <dgm:t>
        <a:bodyPr/>
        <a:lstStyle/>
        <a:p>
          <a:endParaRPr lang="en-CA"/>
        </a:p>
      </dgm:t>
    </dgm:pt>
    <dgm:pt modelId="{9FF3B992-EBEA-4C3A-A768-2B404042076E}" type="sibTrans" cxnId="{FFA99296-9303-4D8E-B991-27DE8A3012BF}">
      <dgm:prSet/>
      <dgm:spPr/>
      <dgm:t>
        <a:bodyPr/>
        <a:lstStyle/>
        <a:p>
          <a:endParaRPr lang="en-CA"/>
        </a:p>
      </dgm:t>
    </dgm:pt>
    <dgm:pt modelId="{6F87AADE-D122-4C5B-8C0C-93CCCDD04D70}">
      <dgm:prSet custT="1"/>
      <dgm:spPr/>
      <dgm:t>
        <a:bodyPr/>
        <a:lstStyle/>
        <a:p>
          <a:r>
            <a:rPr lang="en-CA" sz="1400"/>
            <a:t>“I’m willing to try…..”; </a:t>
          </a:r>
        </a:p>
      </dgm:t>
    </dgm:pt>
    <dgm:pt modelId="{1F8D989C-C11F-4BD0-90B4-392AD788B2AE}" type="parTrans" cxnId="{AF6423FF-E373-42C4-BD5B-3FD55D244F3A}">
      <dgm:prSet/>
      <dgm:spPr/>
      <dgm:t>
        <a:bodyPr/>
        <a:lstStyle/>
        <a:p>
          <a:endParaRPr lang="en-CA"/>
        </a:p>
      </dgm:t>
    </dgm:pt>
    <dgm:pt modelId="{A0BAD343-3607-4A34-9525-08BC4ECBC91C}" type="sibTrans" cxnId="{AF6423FF-E373-42C4-BD5B-3FD55D244F3A}">
      <dgm:prSet/>
      <dgm:spPr/>
      <dgm:t>
        <a:bodyPr/>
        <a:lstStyle/>
        <a:p>
          <a:endParaRPr lang="en-CA"/>
        </a:p>
      </dgm:t>
    </dgm:pt>
    <dgm:pt modelId="{85109CD4-6C0C-4C6C-BB35-2D733F66F2A2}">
      <dgm:prSet custT="1"/>
      <dgm:spPr/>
      <dgm:t>
        <a:bodyPr/>
        <a:lstStyle/>
        <a:p>
          <a:r>
            <a:rPr lang="en-CA" sz="1400"/>
            <a:t>“I am ready to….”; </a:t>
          </a:r>
        </a:p>
      </dgm:t>
    </dgm:pt>
    <dgm:pt modelId="{53B7D3C3-B78F-4B52-98FC-3C212387974E}" type="parTrans" cxnId="{DF1E0B1C-59C4-463D-9DA4-EB8EA9F483E7}">
      <dgm:prSet/>
      <dgm:spPr/>
      <dgm:t>
        <a:bodyPr/>
        <a:lstStyle/>
        <a:p>
          <a:endParaRPr lang="en-CA"/>
        </a:p>
      </dgm:t>
    </dgm:pt>
    <dgm:pt modelId="{43478E57-0C4C-4D2B-8018-3F1B31E17762}" type="sibTrans" cxnId="{DF1E0B1C-59C4-463D-9DA4-EB8EA9F483E7}">
      <dgm:prSet/>
      <dgm:spPr/>
      <dgm:t>
        <a:bodyPr/>
        <a:lstStyle/>
        <a:p>
          <a:endParaRPr lang="en-CA"/>
        </a:p>
      </dgm:t>
    </dgm:pt>
    <dgm:pt modelId="{2A28AC95-147C-4A03-A3DD-267CC9D8FE60}">
      <dgm:prSet custT="1"/>
      <dgm:spPr/>
      <dgm:t>
        <a:bodyPr/>
        <a:lstStyle/>
        <a:p>
          <a:r>
            <a:rPr lang="en-CA" sz="1400"/>
            <a:t>“I am prepared to….”</a:t>
          </a:r>
        </a:p>
      </dgm:t>
    </dgm:pt>
    <dgm:pt modelId="{8B1FD025-83D4-447A-97FD-01D60D79AF02}" type="parTrans" cxnId="{8F6F4627-DF7A-436A-9239-75202790BC41}">
      <dgm:prSet/>
      <dgm:spPr/>
      <dgm:t>
        <a:bodyPr/>
        <a:lstStyle/>
        <a:p>
          <a:endParaRPr lang="en-CA"/>
        </a:p>
      </dgm:t>
    </dgm:pt>
    <dgm:pt modelId="{E8592175-86FF-4EA9-A240-73E8B3B92037}" type="sibTrans" cxnId="{8F6F4627-DF7A-436A-9239-75202790BC41}">
      <dgm:prSet/>
      <dgm:spPr/>
      <dgm:t>
        <a:bodyPr/>
        <a:lstStyle/>
        <a:p>
          <a:endParaRPr lang="en-CA"/>
        </a:p>
      </dgm:t>
    </dgm:pt>
    <dgm:pt modelId="{E0FAFEDE-C1C6-4D46-8B47-9F64AC389E5D}">
      <dgm:prSet/>
      <dgm:spPr/>
      <dgm:t>
        <a:bodyPr/>
        <a:lstStyle/>
        <a:p>
          <a:endParaRPr lang="en-US" sz="1200"/>
        </a:p>
      </dgm:t>
    </dgm:pt>
    <dgm:pt modelId="{5E6C0762-68A0-47E3-A467-E799F282DAA8}" type="parTrans" cxnId="{9A90ACD4-8542-4F4F-B7EC-DF383EBC91FC}">
      <dgm:prSet/>
      <dgm:spPr/>
      <dgm:t>
        <a:bodyPr/>
        <a:lstStyle/>
        <a:p>
          <a:endParaRPr lang="en-CA"/>
        </a:p>
      </dgm:t>
    </dgm:pt>
    <dgm:pt modelId="{651FF101-1F3A-4BDC-9BC3-FF88F268A86C}" type="sibTrans" cxnId="{9A90ACD4-8542-4F4F-B7EC-DF383EBC91FC}">
      <dgm:prSet/>
      <dgm:spPr/>
      <dgm:t>
        <a:bodyPr/>
        <a:lstStyle/>
        <a:p>
          <a:endParaRPr lang="en-CA"/>
        </a:p>
      </dgm:t>
    </dgm:pt>
    <dgm:pt modelId="{DB18B731-CD43-4BFE-B537-A5DFD7E19E58}">
      <dgm:prSet/>
      <dgm:spPr/>
      <dgm:t>
        <a:bodyPr/>
        <a:lstStyle/>
        <a:p>
          <a:r>
            <a:rPr lang="en-US" b="1">
              <a:solidFill>
                <a:srgbClr val="FF0000"/>
              </a:solidFill>
            </a:rPr>
            <a:t>T</a:t>
          </a:r>
          <a:r>
            <a:rPr lang="en-US" b="1"/>
            <a:t>aking </a:t>
          </a:r>
          <a:r>
            <a:rPr lang="en-US" b="1">
              <a:solidFill>
                <a:srgbClr val="FF0000"/>
              </a:solidFill>
            </a:rPr>
            <a:t>S</a:t>
          </a:r>
          <a:r>
            <a:rPr lang="en-US" b="1"/>
            <a:t>teps: </a:t>
          </a:r>
          <a:r>
            <a:rPr lang="en-US" b="0"/>
            <a:t>Actions they have done</a:t>
          </a:r>
        </a:p>
        <a:p>
          <a:r>
            <a:rPr lang="en-US" b="0"/>
            <a:t>(Help the client evaluate using scales/ upside/ downside questions and affirmations)</a:t>
          </a:r>
        </a:p>
      </dgm:t>
    </dgm:pt>
    <dgm:pt modelId="{D6FE2123-163D-49FB-AE10-9B50A15D3A89}" type="parTrans" cxnId="{82809BC7-B803-418D-89CF-F4051976FC81}">
      <dgm:prSet/>
      <dgm:spPr/>
      <dgm:t>
        <a:bodyPr/>
        <a:lstStyle/>
        <a:p>
          <a:endParaRPr lang="en-CA"/>
        </a:p>
      </dgm:t>
    </dgm:pt>
    <dgm:pt modelId="{264B38ED-68FA-4B19-9639-A21C070CE348}" type="sibTrans" cxnId="{82809BC7-B803-418D-89CF-F4051976FC81}">
      <dgm:prSet/>
      <dgm:spPr/>
      <dgm:t>
        <a:bodyPr/>
        <a:lstStyle/>
        <a:p>
          <a:endParaRPr lang="en-CA"/>
        </a:p>
      </dgm:t>
    </dgm:pt>
    <dgm:pt modelId="{4E29EB19-2712-4720-ACDD-995E98B706C5}">
      <dgm:prSet custT="1"/>
      <dgm:spPr/>
      <dgm:t>
        <a:bodyPr/>
        <a:lstStyle/>
        <a:p>
          <a:r>
            <a:rPr lang="en-CA" sz="1400"/>
            <a:t>“I went to AA”; </a:t>
          </a:r>
        </a:p>
      </dgm:t>
    </dgm:pt>
    <dgm:pt modelId="{6C35A1AF-F531-4E55-A4E4-9D6C81C61616}" type="parTrans" cxnId="{66F681E1-AFC5-4D8A-AE8C-01BFC82F8F2C}">
      <dgm:prSet/>
      <dgm:spPr/>
      <dgm:t>
        <a:bodyPr/>
        <a:lstStyle/>
        <a:p>
          <a:endParaRPr lang="en-CA"/>
        </a:p>
      </dgm:t>
    </dgm:pt>
    <dgm:pt modelId="{75B356B1-4B94-4DEA-BDA2-900BC5CEF71B}" type="sibTrans" cxnId="{66F681E1-AFC5-4D8A-AE8C-01BFC82F8F2C}">
      <dgm:prSet/>
      <dgm:spPr/>
      <dgm:t>
        <a:bodyPr/>
        <a:lstStyle/>
        <a:p>
          <a:endParaRPr lang="en-CA"/>
        </a:p>
      </dgm:t>
    </dgm:pt>
    <dgm:pt modelId="{55D6D8BD-369F-479C-92A6-05CAD4DD9F55}">
      <dgm:prSet custT="1"/>
      <dgm:spPr/>
      <dgm:t>
        <a:bodyPr/>
        <a:lstStyle/>
        <a:p>
          <a:r>
            <a:rPr lang="en-CA" sz="1400"/>
            <a:t>“I  showed up for  my appointment”; </a:t>
          </a:r>
        </a:p>
      </dgm:t>
    </dgm:pt>
    <dgm:pt modelId="{A9360B91-B590-4733-A5F9-0E80F82D9907}" type="parTrans" cxnId="{D105BC82-01F1-4C4F-A99A-2C2C3BE32A15}">
      <dgm:prSet/>
      <dgm:spPr/>
      <dgm:t>
        <a:bodyPr/>
        <a:lstStyle/>
        <a:p>
          <a:endParaRPr lang="en-CA"/>
        </a:p>
      </dgm:t>
    </dgm:pt>
    <dgm:pt modelId="{638DF9F0-7F18-44F1-89A0-579467F44C9E}" type="sibTrans" cxnId="{D105BC82-01F1-4C4F-A99A-2C2C3BE32A15}">
      <dgm:prSet/>
      <dgm:spPr/>
      <dgm:t>
        <a:bodyPr/>
        <a:lstStyle/>
        <a:p>
          <a:endParaRPr lang="en-CA"/>
        </a:p>
      </dgm:t>
    </dgm:pt>
    <dgm:pt modelId="{72837F4B-79E3-411C-BFE7-0EF11F48E650}">
      <dgm:prSet custT="1"/>
      <dgm:spPr/>
      <dgm:t>
        <a:bodyPr/>
        <a:lstStyle/>
        <a:p>
          <a:r>
            <a:rPr lang="en-CA" sz="1400"/>
            <a:t>“I quit doing/ taking …..”</a:t>
          </a:r>
        </a:p>
      </dgm:t>
    </dgm:pt>
    <dgm:pt modelId="{B85894FF-4E92-4263-9109-0799FB6C22E7}" type="parTrans" cxnId="{199BA19A-39C7-4BE7-9F24-5444557259AC}">
      <dgm:prSet/>
      <dgm:spPr/>
      <dgm:t>
        <a:bodyPr/>
        <a:lstStyle/>
        <a:p>
          <a:endParaRPr lang="en-CA"/>
        </a:p>
      </dgm:t>
    </dgm:pt>
    <dgm:pt modelId="{C3807A25-340D-4D0B-860B-B3AF6415B701}" type="sibTrans" cxnId="{199BA19A-39C7-4BE7-9F24-5444557259AC}">
      <dgm:prSet/>
      <dgm:spPr/>
      <dgm:t>
        <a:bodyPr/>
        <a:lstStyle/>
        <a:p>
          <a:endParaRPr lang="en-CA"/>
        </a:p>
      </dgm:t>
    </dgm:pt>
    <dgm:pt modelId="{EEAFBE31-42C6-4EB2-9843-73A88D4AC8B8}">
      <dgm:prSet custT="1"/>
      <dgm:spPr/>
      <dgm:t>
        <a:bodyPr/>
        <a:lstStyle/>
        <a:p>
          <a:r>
            <a:rPr lang="en-CA" sz="1400"/>
            <a:t>“ I tried….”</a:t>
          </a:r>
        </a:p>
      </dgm:t>
    </dgm:pt>
    <dgm:pt modelId="{ADCAEBAC-958F-4274-A5A2-D4ACE4FD44E8}" type="parTrans" cxnId="{793AF927-677B-4478-82C8-B9BC3E0E9576}">
      <dgm:prSet/>
      <dgm:spPr/>
      <dgm:t>
        <a:bodyPr/>
        <a:lstStyle/>
        <a:p>
          <a:endParaRPr lang="en-CA"/>
        </a:p>
      </dgm:t>
    </dgm:pt>
    <dgm:pt modelId="{3B45EDED-B986-41F1-8C1A-06FD2BE705FE}" type="sibTrans" cxnId="{793AF927-677B-4478-82C8-B9BC3E0E9576}">
      <dgm:prSet/>
      <dgm:spPr/>
      <dgm:t>
        <a:bodyPr/>
        <a:lstStyle/>
        <a:p>
          <a:endParaRPr lang="en-CA"/>
        </a:p>
      </dgm:t>
    </dgm:pt>
    <dgm:pt modelId="{19FC7057-30E0-4468-AF25-9FE5A3CE1ADA}">
      <dgm:prSet custT="1"/>
      <dgm:spPr/>
      <dgm:t>
        <a:bodyPr/>
        <a:lstStyle/>
        <a:p>
          <a:r>
            <a:rPr lang="en-CA" sz="1400"/>
            <a:t> “I guarantee, I will..”; </a:t>
          </a:r>
        </a:p>
      </dgm:t>
    </dgm:pt>
    <dgm:pt modelId="{E9AEA714-CF3D-42AF-8C77-F831D1704830}" type="parTrans" cxnId="{081E9799-94FD-496C-8A8F-1174C7991832}">
      <dgm:prSet/>
      <dgm:spPr/>
      <dgm:t>
        <a:bodyPr/>
        <a:lstStyle/>
        <a:p>
          <a:endParaRPr lang="en-CA"/>
        </a:p>
      </dgm:t>
    </dgm:pt>
    <dgm:pt modelId="{A9D65CA8-FBF4-40DE-AF7D-31905A1829FD}" type="sibTrans" cxnId="{081E9799-94FD-496C-8A8F-1174C7991832}">
      <dgm:prSet/>
      <dgm:spPr/>
      <dgm:t>
        <a:bodyPr/>
        <a:lstStyle/>
        <a:p>
          <a:endParaRPr lang="en-CA"/>
        </a:p>
      </dgm:t>
    </dgm:pt>
    <dgm:pt modelId="{ADB6AF65-C88E-4453-99E0-175E3E84863D}" type="pres">
      <dgm:prSet presAssocID="{6B941221-8A21-4367-A522-4CFADCC660D2}" presName="linear" presStyleCnt="0">
        <dgm:presLayoutVars>
          <dgm:animLvl val="lvl"/>
          <dgm:resizeHandles val="exact"/>
        </dgm:presLayoutVars>
      </dgm:prSet>
      <dgm:spPr/>
    </dgm:pt>
    <dgm:pt modelId="{351013F8-8A33-42BD-80AA-75BBDB265ED4}" type="pres">
      <dgm:prSet presAssocID="{01BA3840-556C-4AC1-9703-33C2417580D0}" presName="parentText" presStyleLbl="node1" presStyleIdx="0" presStyleCnt="3">
        <dgm:presLayoutVars>
          <dgm:chMax val="0"/>
          <dgm:bulletEnabled val="1"/>
        </dgm:presLayoutVars>
      </dgm:prSet>
      <dgm:spPr/>
    </dgm:pt>
    <dgm:pt modelId="{376C5625-984C-4FFF-8B32-011E75D17CB1}" type="pres">
      <dgm:prSet presAssocID="{01BA3840-556C-4AC1-9703-33C2417580D0}" presName="childText" presStyleLbl="revTx" presStyleIdx="0" presStyleCnt="3">
        <dgm:presLayoutVars>
          <dgm:bulletEnabled val="1"/>
        </dgm:presLayoutVars>
      </dgm:prSet>
      <dgm:spPr/>
    </dgm:pt>
    <dgm:pt modelId="{1C0C6457-B70B-4E02-A560-A1A9155BB521}" type="pres">
      <dgm:prSet presAssocID="{472532E1-6A03-4CC5-B9B9-9F51AC37ED20}" presName="parentText" presStyleLbl="node1" presStyleIdx="1" presStyleCnt="3">
        <dgm:presLayoutVars>
          <dgm:chMax val="0"/>
          <dgm:bulletEnabled val="1"/>
        </dgm:presLayoutVars>
      </dgm:prSet>
      <dgm:spPr/>
    </dgm:pt>
    <dgm:pt modelId="{9D1B1329-643F-425F-955B-AA659F368B69}" type="pres">
      <dgm:prSet presAssocID="{472532E1-6A03-4CC5-B9B9-9F51AC37ED20}" presName="childText" presStyleLbl="revTx" presStyleIdx="1" presStyleCnt="3">
        <dgm:presLayoutVars>
          <dgm:bulletEnabled val="1"/>
        </dgm:presLayoutVars>
      </dgm:prSet>
      <dgm:spPr/>
    </dgm:pt>
    <dgm:pt modelId="{DE784EC8-09C2-4729-8F13-4CBC5C12263B}" type="pres">
      <dgm:prSet presAssocID="{DB18B731-CD43-4BFE-B537-A5DFD7E19E58}" presName="parentText" presStyleLbl="node1" presStyleIdx="2" presStyleCnt="3">
        <dgm:presLayoutVars>
          <dgm:chMax val="0"/>
          <dgm:bulletEnabled val="1"/>
        </dgm:presLayoutVars>
      </dgm:prSet>
      <dgm:spPr/>
    </dgm:pt>
    <dgm:pt modelId="{D4998A1A-E82B-4E88-9787-199C4F903FAF}" type="pres">
      <dgm:prSet presAssocID="{DB18B731-CD43-4BFE-B537-A5DFD7E19E58}" presName="childText" presStyleLbl="revTx" presStyleIdx="2" presStyleCnt="3">
        <dgm:presLayoutVars>
          <dgm:bulletEnabled val="1"/>
        </dgm:presLayoutVars>
      </dgm:prSet>
      <dgm:spPr/>
    </dgm:pt>
  </dgm:ptLst>
  <dgm:cxnLst>
    <dgm:cxn modelId="{1867EA01-AC83-48E3-A740-D3C5642D2E54}" type="presOf" srcId="{E0FAFEDE-C1C6-4D46-8B47-9F64AC389E5D}" destId="{9D1B1329-643F-425F-955B-AA659F368B69}" srcOrd="0" destOrd="3" presId="urn:microsoft.com/office/officeart/2005/8/layout/vList2"/>
    <dgm:cxn modelId="{DF664102-8B2E-4B6E-8D2F-2486A0AE9487}" type="presOf" srcId="{4E29EB19-2712-4720-ACDD-995E98B706C5}" destId="{D4998A1A-E82B-4E88-9787-199C4F903FAF}" srcOrd="0" destOrd="0" presId="urn:microsoft.com/office/officeart/2005/8/layout/vList2"/>
    <dgm:cxn modelId="{2CA75708-252F-4E8A-81FE-7D9AF0DA8C85}" type="presOf" srcId="{DB18B731-CD43-4BFE-B537-A5DFD7E19E58}" destId="{DE784EC8-09C2-4729-8F13-4CBC5C12263B}" srcOrd="0" destOrd="0" presId="urn:microsoft.com/office/officeart/2005/8/layout/vList2"/>
    <dgm:cxn modelId="{DF1E0B1C-59C4-463D-9DA4-EB8EA9F483E7}" srcId="{472532E1-6A03-4CC5-B9B9-9F51AC37ED20}" destId="{85109CD4-6C0C-4C6C-BB35-2D733F66F2A2}" srcOrd="1" destOrd="0" parTransId="{53B7D3C3-B78F-4B52-98FC-3C212387974E}" sibTransId="{43478E57-0C4C-4D2B-8018-3F1B31E17762}"/>
    <dgm:cxn modelId="{13380A22-CA9B-47D0-A88E-74D49D2FAF85}" type="presOf" srcId="{72837F4B-79E3-411C-BFE7-0EF11F48E650}" destId="{D4998A1A-E82B-4E88-9787-199C4F903FAF}" srcOrd="0" destOrd="2" presId="urn:microsoft.com/office/officeart/2005/8/layout/vList2"/>
    <dgm:cxn modelId="{8F6F4627-DF7A-436A-9239-75202790BC41}" srcId="{472532E1-6A03-4CC5-B9B9-9F51AC37ED20}" destId="{2A28AC95-147C-4A03-A3DD-267CC9D8FE60}" srcOrd="2" destOrd="0" parTransId="{8B1FD025-83D4-447A-97FD-01D60D79AF02}" sibTransId="{E8592175-86FF-4EA9-A240-73E8B3B92037}"/>
    <dgm:cxn modelId="{793AF927-677B-4478-82C8-B9BC3E0E9576}" srcId="{DB18B731-CD43-4BFE-B537-A5DFD7E19E58}" destId="{EEAFBE31-42C6-4EB2-9843-73A88D4AC8B8}" srcOrd="3" destOrd="0" parTransId="{ADCAEBAC-958F-4274-A5A2-D4ACE4FD44E8}" sibTransId="{3B45EDED-B986-41F1-8C1A-06FD2BE705FE}"/>
    <dgm:cxn modelId="{89CB572C-D3C5-41CC-8D7A-472D6887CA87}" type="presOf" srcId="{55D6D8BD-369F-479C-92A6-05CAD4DD9F55}" destId="{D4998A1A-E82B-4E88-9787-199C4F903FAF}" srcOrd="0" destOrd="1" presId="urn:microsoft.com/office/officeart/2005/8/layout/vList2"/>
    <dgm:cxn modelId="{918B4B3E-7B55-4FE9-AC7F-1F662E8B84B4}" srcId="{01BA3840-556C-4AC1-9703-33C2417580D0}" destId="{49C3D10C-E7F1-4279-A517-F39B1FA0E794}" srcOrd="4" destOrd="0" parTransId="{4D8AD891-B39B-4309-A309-AE7E6ED7F7F0}" sibTransId="{544A76E6-361E-41F1-B1CC-266F19115270}"/>
    <dgm:cxn modelId="{CF31E94E-9E2D-460B-8799-488249EAE195}" type="presOf" srcId="{6B941221-8A21-4367-A522-4CFADCC660D2}" destId="{ADB6AF65-C88E-4453-99E0-175E3E84863D}" srcOrd="0" destOrd="0" presId="urn:microsoft.com/office/officeart/2005/8/layout/vList2"/>
    <dgm:cxn modelId="{3C931156-7C74-4BC7-A06B-58DAF578C359}" type="presOf" srcId="{85109CD4-6C0C-4C6C-BB35-2D733F66F2A2}" destId="{9D1B1329-643F-425F-955B-AA659F368B69}" srcOrd="0" destOrd="1" presId="urn:microsoft.com/office/officeart/2005/8/layout/vList2"/>
    <dgm:cxn modelId="{9FC62F59-EC47-4185-AC31-94F6772FEB37}" type="presOf" srcId="{2A28AC95-147C-4A03-A3DD-267CC9D8FE60}" destId="{9D1B1329-643F-425F-955B-AA659F368B69}" srcOrd="0" destOrd="2" presId="urn:microsoft.com/office/officeart/2005/8/layout/vList2"/>
    <dgm:cxn modelId="{0E4A715A-050B-410B-932A-31F72AEFE14D}" srcId="{01BA3840-556C-4AC1-9703-33C2417580D0}" destId="{841B1D05-8E57-4CBB-B504-770D099BB587}" srcOrd="1" destOrd="0" parTransId="{F054B5AD-FCE8-4765-A3FE-D60D5A046485}" sibTransId="{071027FA-601B-4870-83AE-BC0885AA2C10}"/>
    <dgm:cxn modelId="{2C7B895A-91A1-46FF-ACD8-4BD5439C420A}" srcId="{01BA3840-556C-4AC1-9703-33C2417580D0}" destId="{851F0B7F-B3E1-4EE7-A860-CF9857410145}" srcOrd="3" destOrd="0" parTransId="{183BCFCA-EA9E-4E5F-8631-9C75788C0934}" sibTransId="{045993E0-6C55-465D-91BA-C4AB8D0A347F}"/>
    <dgm:cxn modelId="{BA25C05F-FBCC-4EB4-906F-4F127008F069}" type="presOf" srcId="{851F0B7F-B3E1-4EE7-A860-CF9857410145}" destId="{376C5625-984C-4FFF-8B32-011E75D17CB1}" srcOrd="0" destOrd="3" presId="urn:microsoft.com/office/officeart/2005/8/layout/vList2"/>
    <dgm:cxn modelId="{52523872-9BD0-4E2C-AFDB-77270C6E8E1B}" type="presOf" srcId="{EEAFBE31-42C6-4EB2-9843-73A88D4AC8B8}" destId="{D4998A1A-E82B-4E88-9787-199C4F903FAF}" srcOrd="0" destOrd="3" presId="urn:microsoft.com/office/officeart/2005/8/layout/vList2"/>
    <dgm:cxn modelId="{D105BC82-01F1-4C4F-A99A-2C2C3BE32A15}" srcId="{DB18B731-CD43-4BFE-B537-A5DFD7E19E58}" destId="{55D6D8BD-369F-479C-92A6-05CAD4DD9F55}" srcOrd="1" destOrd="0" parTransId="{A9360B91-B590-4733-A5F9-0E80F82D9907}" sibTransId="{638DF9F0-7F18-44F1-89A0-579467F44C9E}"/>
    <dgm:cxn modelId="{FFA99296-9303-4D8E-B991-27DE8A3012BF}" srcId="{6B941221-8A21-4367-A522-4CFADCC660D2}" destId="{472532E1-6A03-4CC5-B9B9-9F51AC37ED20}" srcOrd="1" destOrd="0" parTransId="{262BDB70-9592-4741-8487-0D428185EA74}" sibTransId="{9FF3B992-EBEA-4C3A-A768-2B404042076E}"/>
    <dgm:cxn modelId="{081E9799-94FD-496C-8A8F-1174C7991832}" srcId="{01BA3840-556C-4AC1-9703-33C2417580D0}" destId="{19FC7057-30E0-4468-AF25-9FE5A3CE1ADA}" srcOrd="2" destOrd="0" parTransId="{E9AEA714-CF3D-42AF-8C77-F831D1704830}" sibTransId="{A9D65CA8-FBF4-40DE-AF7D-31905A1829FD}"/>
    <dgm:cxn modelId="{199BA19A-39C7-4BE7-9F24-5444557259AC}" srcId="{DB18B731-CD43-4BFE-B537-A5DFD7E19E58}" destId="{72837F4B-79E3-411C-BFE7-0EF11F48E650}" srcOrd="2" destOrd="0" parTransId="{B85894FF-4E92-4263-9109-0799FB6C22E7}" sibTransId="{C3807A25-340D-4D0B-860B-B3AF6415B701}"/>
    <dgm:cxn modelId="{BC38CBAA-51BD-4351-89DD-9CD9EB8A3BC9}" srcId="{6B941221-8A21-4367-A522-4CFADCC660D2}" destId="{01BA3840-556C-4AC1-9703-33C2417580D0}" srcOrd="0" destOrd="0" parTransId="{F5C719E7-8A2F-4434-81DC-568098702515}" sibTransId="{0E442E4F-74E5-4A93-8904-5DF5B2DC4FEB}"/>
    <dgm:cxn modelId="{F5BE0AB1-D1AB-418F-9029-0C8C15352874}" type="presOf" srcId="{49C3D10C-E7F1-4279-A517-F39B1FA0E794}" destId="{376C5625-984C-4FFF-8B32-011E75D17CB1}" srcOrd="0" destOrd="4" presId="urn:microsoft.com/office/officeart/2005/8/layout/vList2"/>
    <dgm:cxn modelId="{DAED99B9-34B3-4FF0-9D14-927F9D75C064}" srcId="{01BA3840-556C-4AC1-9703-33C2417580D0}" destId="{4F598B43-817A-4F56-A091-822CA814225A}" srcOrd="0" destOrd="0" parTransId="{FE99A3C8-37B3-4054-B068-ED1E2753AF62}" sibTransId="{E14DF62B-5086-450A-AA91-C7FEEED9F4EA}"/>
    <dgm:cxn modelId="{82809BC7-B803-418D-89CF-F4051976FC81}" srcId="{6B941221-8A21-4367-A522-4CFADCC660D2}" destId="{DB18B731-CD43-4BFE-B537-A5DFD7E19E58}" srcOrd="2" destOrd="0" parTransId="{D6FE2123-163D-49FB-AE10-9B50A15D3A89}" sibTransId="{264B38ED-68FA-4B19-9639-A21C070CE348}"/>
    <dgm:cxn modelId="{DB710FC8-91AC-43C2-ABE9-4EA91C38E834}" type="presOf" srcId="{01BA3840-556C-4AC1-9703-33C2417580D0}" destId="{351013F8-8A33-42BD-80AA-75BBDB265ED4}" srcOrd="0" destOrd="0" presId="urn:microsoft.com/office/officeart/2005/8/layout/vList2"/>
    <dgm:cxn modelId="{9A90ACD4-8542-4F4F-B7EC-DF383EBC91FC}" srcId="{472532E1-6A03-4CC5-B9B9-9F51AC37ED20}" destId="{E0FAFEDE-C1C6-4D46-8B47-9F64AC389E5D}" srcOrd="3" destOrd="0" parTransId="{5E6C0762-68A0-47E3-A467-E799F282DAA8}" sibTransId="{651FF101-1F3A-4BDC-9BC3-FF88F268A86C}"/>
    <dgm:cxn modelId="{AFFBE7DA-87C9-4A37-A547-7712684D6D22}" type="presOf" srcId="{4F598B43-817A-4F56-A091-822CA814225A}" destId="{376C5625-984C-4FFF-8B32-011E75D17CB1}" srcOrd="0" destOrd="0" presId="urn:microsoft.com/office/officeart/2005/8/layout/vList2"/>
    <dgm:cxn modelId="{57C730DF-0376-445B-85DD-3480321D04CB}" type="presOf" srcId="{6F87AADE-D122-4C5B-8C0C-93CCCDD04D70}" destId="{9D1B1329-643F-425F-955B-AA659F368B69}" srcOrd="0" destOrd="0" presId="urn:microsoft.com/office/officeart/2005/8/layout/vList2"/>
    <dgm:cxn modelId="{11CFE6E0-95C8-4F12-BB19-4620123EB78E}" type="presOf" srcId="{19FC7057-30E0-4468-AF25-9FE5A3CE1ADA}" destId="{376C5625-984C-4FFF-8B32-011E75D17CB1}" srcOrd="0" destOrd="2" presId="urn:microsoft.com/office/officeart/2005/8/layout/vList2"/>
    <dgm:cxn modelId="{66F681E1-AFC5-4D8A-AE8C-01BFC82F8F2C}" srcId="{DB18B731-CD43-4BFE-B537-A5DFD7E19E58}" destId="{4E29EB19-2712-4720-ACDD-995E98B706C5}" srcOrd="0" destOrd="0" parTransId="{6C35A1AF-F531-4E55-A4E4-9D6C81C61616}" sibTransId="{75B356B1-4B94-4DEA-BDA2-900BC5CEF71B}"/>
    <dgm:cxn modelId="{C148CAED-748F-46F7-A61C-303EF48BFB30}" type="presOf" srcId="{841B1D05-8E57-4CBB-B504-770D099BB587}" destId="{376C5625-984C-4FFF-8B32-011E75D17CB1}" srcOrd="0" destOrd="1" presId="urn:microsoft.com/office/officeart/2005/8/layout/vList2"/>
    <dgm:cxn modelId="{237DE4F5-D7C1-4377-85D0-BF04129FFF78}" type="presOf" srcId="{472532E1-6A03-4CC5-B9B9-9F51AC37ED20}" destId="{1C0C6457-B70B-4E02-A560-A1A9155BB521}" srcOrd="0" destOrd="0" presId="urn:microsoft.com/office/officeart/2005/8/layout/vList2"/>
    <dgm:cxn modelId="{AF6423FF-E373-42C4-BD5B-3FD55D244F3A}" srcId="{472532E1-6A03-4CC5-B9B9-9F51AC37ED20}" destId="{6F87AADE-D122-4C5B-8C0C-93CCCDD04D70}" srcOrd="0" destOrd="0" parTransId="{1F8D989C-C11F-4BD0-90B4-392AD788B2AE}" sibTransId="{A0BAD343-3607-4A34-9525-08BC4ECBC91C}"/>
    <dgm:cxn modelId="{035DBE1D-A31F-4D20-B050-8D05E763BC2C}" type="presParOf" srcId="{ADB6AF65-C88E-4453-99E0-175E3E84863D}" destId="{351013F8-8A33-42BD-80AA-75BBDB265ED4}" srcOrd="0" destOrd="0" presId="urn:microsoft.com/office/officeart/2005/8/layout/vList2"/>
    <dgm:cxn modelId="{A421FB5F-0A4C-4607-9AFE-25EA3A61A23A}" type="presParOf" srcId="{ADB6AF65-C88E-4453-99E0-175E3E84863D}" destId="{376C5625-984C-4FFF-8B32-011E75D17CB1}" srcOrd="1" destOrd="0" presId="urn:microsoft.com/office/officeart/2005/8/layout/vList2"/>
    <dgm:cxn modelId="{51DAACAF-E9A1-49B8-99B6-FA75C285B552}" type="presParOf" srcId="{ADB6AF65-C88E-4453-99E0-175E3E84863D}" destId="{1C0C6457-B70B-4E02-A560-A1A9155BB521}" srcOrd="2" destOrd="0" presId="urn:microsoft.com/office/officeart/2005/8/layout/vList2"/>
    <dgm:cxn modelId="{3B7925B0-9CB0-4760-96F4-849EBBF9EE06}" type="presParOf" srcId="{ADB6AF65-C88E-4453-99E0-175E3E84863D}" destId="{9D1B1329-643F-425F-955B-AA659F368B69}" srcOrd="3" destOrd="0" presId="urn:microsoft.com/office/officeart/2005/8/layout/vList2"/>
    <dgm:cxn modelId="{41E931D0-64FA-456D-BE5D-D201484F9C01}" type="presParOf" srcId="{ADB6AF65-C88E-4453-99E0-175E3E84863D}" destId="{DE784EC8-09C2-4729-8F13-4CBC5C12263B}" srcOrd="4" destOrd="0" presId="urn:microsoft.com/office/officeart/2005/8/layout/vList2"/>
    <dgm:cxn modelId="{4B3A0A61-20E4-44E2-9C05-46E50DCCE050}" type="presParOf" srcId="{ADB6AF65-C88E-4453-99E0-175E3E84863D}" destId="{D4998A1A-E82B-4E88-9787-199C4F903FA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A5C54-114B-4054-92E0-EFED03E8411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CA"/>
        </a:p>
      </dgm:t>
    </dgm:pt>
    <dgm:pt modelId="{E6E4BD6C-DF85-4B6C-B4E0-66F65C8B513D}">
      <dgm:prSet phldrT="[Text]"/>
      <dgm:spPr/>
      <dgm:t>
        <a:bodyPr/>
        <a:lstStyle/>
        <a:p>
          <a:r>
            <a:rPr lang="en-CA"/>
            <a:t>Failure to comply</a:t>
          </a:r>
        </a:p>
      </dgm:t>
    </dgm:pt>
    <dgm:pt modelId="{05CC3C70-71BF-44D3-92B7-385B80D4CC67}" type="parTrans" cxnId="{BB061E4A-1520-430E-A1C4-F39247DA2DAC}">
      <dgm:prSet/>
      <dgm:spPr/>
      <dgm:t>
        <a:bodyPr/>
        <a:lstStyle/>
        <a:p>
          <a:endParaRPr lang="en-CA"/>
        </a:p>
      </dgm:t>
    </dgm:pt>
    <dgm:pt modelId="{F38219C4-566E-4036-9228-ACE96FE7437F}" type="sibTrans" cxnId="{BB061E4A-1520-430E-A1C4-F39247DA2DAC}">
      <dgm:prSet/>
      <dgm:spPr/>
      <dgm:t>
        <a:bodyPr/>
        <a:lstStyle/>
        <a:p>
          <a:endParaRPr lang="en-CA"/>
        </a:p>
      </dgm:t>
    </dgm:pt>
    <dgm:pt modelId="{B021F35C-7082-4224-A219-ACE0EFABA96C}">
      <dgm:prSet phldrT="[Text]"/>
      <dgm:spPr/>
      <dgm:t>
        <a:bodyPr/>
        <a:lstStyle/>
        <a:p>
          <a:r>
            <a:rPr lang="en-CA"/>
            <a:t>Closed Statements</a:t>
          </a:r>
        </a:p>
      </dgm:t>
    </dgm:pt>
    <dgm:pt modelId="{3C8ADDB4-7CD3-4DD7-8F51-2C0E6FF10096}" type="parTrans" cxnId="{21DE8B1B-0D1E-4899-9BC9-693CC29A94F8}">
      <dgm:prSet/>
      <dgm:spPr/>
      <dgm:t>
        <a:bodyPr/>
        <a:lstStyle/>
        <a:p>
          <a:endParaRPr lang="en-CA"/>
        </a:p>
      </dgm:t>
    </dgm:pt>
    <dgm:pt modelId="{4316D43A-FB85-4D03-936F-E33DF295399C}" type="sibTrans" cxnId="{21DE8B1B-0D1E-4899-9BC9-693CC29A94F8}">
      <dgm:prSet/>
      <dgm:spPr/>
      <dgm:t>
        <a:bodyPr/>
        <a:lstStyle/>
        <a:p>
          <a:endParaRPr lang="en-CA"/>
        </a:p>
      </dgm:t>
    </dgm:pt>
    <dgm:pt modelId="{78FF7340-3BDE-43F1-B49E-374969B6F70D}">
      <dgm:prSet phldrT="[Text]"/>
      <dgm:spPr/>
      <dgm:t>
        <a:bodyPr/>
        <a:lstStyle/>
        <a:p>
          <a:r>
            <a:rPr lang="en-CA"/>
            <a:t>Passivity</a:t>
          </a:r>
        </a:p>
      </dgm:t>
    </dgm:pt>
    <dgm:pt modelId="{2B34A4E7-93B5-43C9-8706-45FCB1095CFD}" type="parTrans" cxnId="{147FEF49-412F-48B8-B0BA-494A50DC49FE}">
      <dgm:prSet/>
      <dgm:spPr/>
      <dgm:t>
        <a:bodyPr/>
        <a:lstStyle/>
        <a:p>
          <a:endParaRPr lang="en-CA"/>
        </a:p>
      </dgm:t>
    </dgm:pt>
    <dgm:pt modelId="{F4055530-15BF-420E-A56E-54C047EEFCFC}" type="sibTrans" cxnId="{147FEF49-412F-48B8-B0BA-494A50DC49FE}">
      <dgm:prSet/>
      <dgm:spPr/>
      <dgm:t>
        <a:bodyPr/>
        <a:lstStyle/>
        <a:p>
          <a:endParaRPr lang="en-CA"/>
        </a:p>
      </dgm:t>
    </dgm:pt>
    <dgm:pt modelId="{78DA1FA4-5F6B-419A-89F0-C41155170B19}">
      <dgm:prSet phldrT="[Text]"/>
      <dgm:spPr/>
      <dgm:t>
        <a:bodyPr/>
        <a:lstStyle/>
        <a:p>
          <a:r>
            <a:rPr lang="en-CA"/>
            <a:t>Diversion</a:t>
          </a:r>
        </a:p>
      </dgm:t>
    </dgm:pt>
    <dgm:pt modelId="{B16E0103-089B-4EB7-8C6E-D31A35D1DDF6}" type="parTrans" cxnId="{68555327-1691-4483-BE4E-A199CFC1AF92}">
      <dgm:prSet/>
      <dgm:spPr/>
      <dgm:t>
        <a:bodyPr/>
        <a:lstStyle/>
        <a:p>
          <a:endParaRPr lang="en-CA"/>
        </a:p>
      </dgm:t>
    </dgm:pt>
    <dgm:pt modelId="{4A8EB646-86A3-4A2F-B8D0-A10A928706BD}" type="sibTrans" cxnId="{68555327-1691-4483-BE4E-A199CFC1AF92}">
      <dgm:prSet/>
      <dgm:spPr/>
      <dgm:t>
        <a:bodyPr/>
        <a:lstStyle/>
        <a:p>
          <a:endParaRPr lang="en-CA"/>
        </a:p>
      </dgm:t>
    </dgm:pt>
    <dgm:pt modelId="{80C3B710-6BE1-4670-B925-819031668361}">
      <dgm:prSet phldrT="[Text]"/>
      <dgm:spPr/>
      <dgm:t>
        <a:bodyPr/>
        <a:lstStyle/>
        <a:p>
          <a:r>
            <a:rPr lang="en-CA"/>
            <a:t>Subtle Undermining</a:t>
          </a:r>
        </a:p>
      </dgm:t>
    </dgm:pt>
    <dgm:pt modelId="{64CA2025-D62D-4759-95E6-8689CF7B4850}" type="parTrans" cxnId="{036324E3-4680-4FFE-B84A-04C174ACFE0E}">
      <dgm:prSet/>
      <dgm:spPr/>
      <dgm:t>
        <a:bodyPr/>
        <a:lstStyle/>
        <a:p>
          <a:endParaRPr lang="en-CA"/>
        </a:p>
      </dgm:t>
    </dgm:pt>
    <dgm:pt modelId="{9E89EB0D-B1AF-4AF9-BD49-B9916D0AC307}" type="sibTrans" cxnId="{036324E3-4680-4FFE-B84A-04C174ACFE0E}">
      <dgm:prSet/>
      <dgm:spPr/>
      <dgm:t>
        <a:bodyPr/>
        <a:lstStyle/>
        <a:p>
          <a:endParaRPr lang="en-CA"/>
        </a:p>
      </dgm:t>
    </dgm:pt>
    <dgm:pt modelId="{E88D01D3-D5B1-481E-9053-DCA9C1A50D46}">
      <dgm:prSet phldrT="[Text]"/>
      <dgm:spPr/>
      <dgm:t>
        <a:bodyPr/>
        <a:lstStyle/>
        <a:p>
          <a:r>
            <a:rPr lang="en-CA"/>
            <a:t>Uncooperative behavior</a:t>
          </a:r>
        </a:p>
      </dgm:t>
    </dgm:pt>
    <dgm:pt modelId="{E3692FF2-E8FF-43BC-8C0B-C574E262E5EF}" type="parTrans" cxnId="{7C604A7E-3EE1-49A9-BF89-59855BBB7AFC}">
      <dgm:prSet/>
      <dgm:spPr/>
    </dgm:pt>
    <dgm:pt modelId="{6C54946C-A259-4F0C-8021-9B3180286C25}" type="sibTrans" cxnId="{7C604A7E-3EE1-49A9-BF89-59855BBB7AFC}">
      <dgm:prSet/>
      <dgm:spPr/>
    </dgm:pt>
    <dgm:pt modelId="{46F5A709-3416-4B15-876C-45812E46B128}">
      <dgm:prSet phldrT="[Text]"/>
      <dgm:spPr/>
      <dgm:t>
        <a:bodyPr/>
        <a:lstStyle/>
        <a:p>
          <a:r>
            <a:rPr lang="en-CA"/>
            <a:t>Creating an illusion of work</a:t>
          </a:r>
        </a:p>
      </dgm:t>
    </dgm:pt>
    <dgm:pt modelId="{09F83DC3-59A7-4013-8D57-79B43A92472D}" type="parTrans" cxnId="{E8151EEF-A51F-48AA-8006-61534866FF59}">
      <dgm:prSet/>
      <dgm:spPr/>
    </dgm:pt>
    <dgm:pt modelId="{EB7050BB-69E3-476C-89B0-5141B852B2B3}" type="sibTrans" cxnId="{E8151EEF-A51F-48AA-8006-61534866FF59}">
      <dgm:prSet/>
      <dgm:spPr/>
    </dgm:pt>
    <dgm:pt modelId="{7236C526-3A45-4A51-A16B-1A6CC55133C6}">
      <dgm:prSet phldrT="[Text]"/>
      <dgm:spPr/>
      <dgm:t>
        <a:bodyPr/>
        <a:lstStyle/>
        <a:p>
          <a:r>
            <a:rPr lang="en-CA"/>
            <a:t>Passive / Aggressive</a:t>
          </a:r>
        </a:p>
      </dgm:t>
    </dgm:pt>
    <dgm:pt modelId="{94D17BE6-3010-4CA9-A18C-DF3455CD7606}" type="parTrans" cxnId="{63AFA6C0-90CA-4660-84D6-3E97430159F3}">
      <dgm:prSet/>
      <dgm:spPr/>
    </dgm:pt>
    <dgm:pt modelId="{0FFD3788-DEE6-413E-A9BE-BA7601E5DEEE}" type="sibTrans" cxnId="{63AFA6C0-90CA-4660-84D6-3E97430159F3}">
      <dgm:prSet/>
      <dgm:spPr/>
    </dgm:pt>
    <dgm:pt modelId="{2F5F2B1D-0D01-4F45-AC27-CC0EF2DA26D9}">
      <dgm:prSet phldrT="[Text]"/>
      <dgm:spPr/>
      <dgm:t>
        <a:bodyPr/>
        <a:lstStyle/>
        <a:p>
          <a:r>
            <a:rPr lang="en-CA"/>
            <a:t>Limiting ( the scope of discussion) </a:t>
          </a:r>
        </a:p>
      </dgm:t>
    </dgm:pt>
    <dgm:pt modelId="{BD16B675-5B47-4E3C-93A8-AB87BD29D159}" type="parTrans" cxnId="{EC96E614-1997-49D5-9081-3507FAF1CB31}">
      <dgm:prSet/>
      <dgm:spPr/>
    </dgm:pt>
    <dgm:pt modelId="{6540266D-3408-40A0-9CBC-1A9FD0CDBD40}" type="sibTrans" cxnId="{EC96E614-1997-49D5-9081-3507FAF1CB31}">
      <dgm:prSet/>
      <dgm:spPr/>
    </dgm:pt>
    <dgm:pt modelId="{6AF9D9DB-0B37-4998-802D-9CBB9B09637E}" type="pres">
      <dgm:prSet presAssocID="{B12A5C54-114B-4054-92E0-EFED03E8411B}" presName="diagram" presStyleCnt="0">
        <dgm:presLayoutVars>
          <dgm:dir/>
          <dgm:resizeHandles val="exact"/>
        </dgm:presLayoutVars>
      </dgm:prSet>
      <dgm:spPr/>
    </dgm:pt>
    <dgm:pt modelId="{C7276895-D9AF-4A14-ACA0-E6DDB3263E77}" type="pres">
      <dgm:prSet presAssocID="{E6E4BD6C-DF85-4B6C-B4E0-66F65C8B513D}" presName="node" presStyleLbl="node1" presStyleIdx="0" presStyleCnt="9">
        <dgm:presLayoutVars>
          <dgm:bulletEnabled val="1"/>
        </dgm:presLayoutVars>
      </dgm:prSet>
      <dgm:spPr/>
    </dgm:pt>
    <dgm:pt modelId="{8DD71358-EE7C-4EC9-BBAE-8AD970E61A39}" type="pres">
      <dgm:prSet presAssocID="{F38219C4-566E-4036-9228-ACE96FE7437F}" presName="sibTrans" presStyleCnt="0"/>
      <dgm:spPr/>
    </dgm:pt>
    <dgm:pt modelId="{4E8AB857-2914-49A8-9043-912D969DE825}" type="pres">
      <dgm:prSet presAssocID="{B021F35C-7082-4224-A219-ACE0EFABA96C}" presName="node" presStyleLbl="node1" presStyleIdx="1" presStyleCnt="9">
        <dgm:presLayoutVars>
          <dgm:bulletEnabled val="1"/>
        </dgm:presLayoutVars>
      </dgm:prSet>
      <dgm:spPr/>
    </dgm:pt>
    <dgm:pt modelId="{545BF926-7F67-44C4-8588-0A925D5E7DF2}" type="pres">
      <dgm:prSet presAssocID="{4316D43A-FB85-4D03-936F-E33DF295399C}" presName="sibTrans" presStyleCnt="0"/>
      <dgm:spPr/>
    </dgm:pt>
    <dgm:pt modelId="{7FF0813F-FB47-4DCD-9630-01529F9E7A49}" type="pres">
      <dgm:prSet presAssocID="{78FF7340-3BDE-43F1-B49E-374969B6F70D}" presName="node" presStyleLbl="node1" presStyleIdx="2" presStyleCnt="9">
        <dgm:presLayoutVars>
          <dgm:bulletEnabled val="1"/>
        </dgm:presLayoutVars>
      </dgm:prSet>
      <dgm:spPr/>
    </dgm:pt>
    <dgm:pt modelId="{A8AEB633-E819-4D01-8FC2-DFDB4421BB7F}" type="pres">
      <dgm:prSet presAssocID="{F4055530-15BF-420E-A56E-54C047EEFCFC}" presName="sibTrans" presStyleCnt="0"/>
      <dgm:spPr/>
    </dgm:pt>
    <dgm:pt modelId="{E0F1DC80-652C-45FF-8487-79CCFE065374}" type="pres">
      <dgm:prSet presAssocID="{78DA1FA4-5F6B-419A-89F0-C41155170B19}" presName="node" presStyleLbl="node1" presStyleIdx="3" presStyleCnt="9">
        <dgm:presLayoutVars>
          <dgm:bulletEnabled val="1"/>
        </dgm:presLayoutVars>
      </dgm:prSet>
      <dgm:spPr/>
    </dgm:pt>
    <dgm:pt modelId="{038D6DE9-E9A2-4BCB-928A-CC4ADFB39EF3}" type="pres">
      <dgm:prSet presAssocID="{4A8EB646-86A3-4A2F-B8D0-A10A928706BD}" presName="sibTrans" presStyleCnt="0"/>
      <dgm:spPr/>
    </dgm:pt>
    <dgm:pt modelId="{5945001A-78C4-4C83-8C6E-239DE05F2791}" type="pres">
      <dgm:prSet presAssocID="{80C3B710-6BE1-4670-B925-819031668361}" presName="node" presStyleLbl="node1" presStyleIdx="4" presStyleCnt="9">
        <dgm:presLayoutVars>
          <dgm:bulletEnabled val="1"/>
        </dgm:presLayoutVars>
      </dgm:prSet>
      <dgm:spPr/>
    </dgm:pt>
    <dgm:pt modelId="{D8A28CC9-1BAE-49E8-8568-4FBF904B7263}" type="pres">
      <dgm:prSet presAssocID="{9E89EB0D-B1AF-4AF9-BD49-B9916D0AC307}" presName="sibTrans" presStyleCnt="0"/>
      <dgm:spPr/>
    </dgm:pt>
    <dgm:pt modelId="{7DFC1EEE-4BA0-49C6-A45B-E9E451A814F9}" type="pres">
      <dgm:prSet presAssocID="{E88D01D3-D5B1-481E-9053-DCA9C1A50D46}" presName="node" presStyleLbl="node1" presStyleIdx="5" presStyleCnt="9">
        <dgm:presLayoutVars>
          <dgm:bulletEnabled val="1"/>
        </dgm:presLayoutVars>
      </dgm:prSet>
      <dgm:spPr/>
    </dgm:pt>
    <dgm:pt modelId="{4A49A6F0-842B-40EB-961C-982CE2886F3A}" type="pres">
      <dgm:prSet presAssocID="{6C54946C-A259-4F0C-8021-9B3180286C25}" presName="sibTrans" presStyleCnt="0"/>
      <dgm:spPr/>
    </dgm:pt>
    <dgm:pt modelId="{8721F07C-777A-4FCB-9DFE-9CD03F1F97AF}" type="pres">
      <dgm:prSet presAssocID="{46F5A709-3416-4B15-876C-45812E46B128}" presName="node" presStyleLbl="node1" presStyleIdx="6" presStyleCnt="9">
        <dgm:presLayoutVars>
          <dgm:bulletEnabled val="1"/>
        </dgm:presLayoutVars>
      </dgm:prSet>
      <dgm:spPr/>
    </dgm:pt>
    <dgm:pt modelId="{A4C97C7D-1215-4972-96D9-27C2A9A5A3CD}" type="pres">
      <dgm:prSet presAssocID="{EB7050BB-69E3-476C-89B0-5141B852B2B3}" presName="sibTrans" presStyleCnt="0"/>
      <dgm:spPr/>
    </dgm:pt>
    <dgm:pt modelId="{D76E1174-7D1F-4DC3-8B9C-278603245C43}" type="pres">
      <dgm:prSet presAssocID="{7236C526-3A45-4A51-A16B-1A6CC55133C6}" presName="node" presStyleLbl="node1" presStyleIdx="7" presStyleCnt="9">
        <dgm:presLayoutVars>
          <dgm:bulletEnabled val="1"/>
        </dgm:presLayoutVars>
      </dgm:prSet>
      <dgm:spPr/>
    </dgm:pt>
    <dgm:pt modelId="{92F6011E-0BC7-4F6F-8A4C-BB2F567A5EC8}" type="pres">
      <dgm:prSet presAssocID="{0FFD3788-DEE6-413E-A9BE-BA7601E5DEEE}" presName="sibTrans" presStyleCnt="0"/>
      <dgm:spPr/>
    </dgm:pt>
    <dgm:pt modelId="{60A59F2D-5463-40B4-80F7-E7B7645DDD94}" type="pres">
      <dgm:prSet presAssocID="{2F5F2B1D-0D01-4F45-AC27-CC0EF2DA26D9}" presName="node" presStyleLbl="node1" presStyleIdx="8" presStyleCnt="9">
        <dgm:presLayoutVars>
          <dgm:bulletEnabled val="1"/>
        </dgm:presLayoutVars>
      </dgm:prSet>
      <dgm:spPr/>
    </dgm:pt>
  </dgm:ptLst>
  <dgm:cxnLst>
    <dgm:cxn modelId="{D9838B00-5EB2-457A-90BF-AF71D336B059}" type="presOf" srcId="{46F5A709-3416-4B15-876C-45812E46B128}" destId="{8721F07C-777A-4FCB-9DFE-9CD03F1F97AF}" srcOrd="0" destOrd="0" presId="urn:microsoft.com/office/officeart/2005/8/layout/default"/>
    <dgm:cxn modelId="{EC96E614-1997-49D5-9081-3507FAF1CB31}" srcId="{B12A5C54-114B-4054-92E0-EFED03E8411B}" destId="{2F5F2B1D-0D01-4F45-AC27-CC0EF2DA26D9}" srcOrd="8" destOrd="0" parTransId="{BD16B675-5B47-4E3C-93A8-AB87BD29D159}" sibTransId="{6540266D-3408-40A0-9CBC-1A9FD0CDBD40}"/>
    <dgm:cxn modelId="{21DE8B1B-0D1E-4899-9BC9-693CC29A94F8}" srcId="{B12A5C54-114B-4054-92E0-EFED03E8411B}" destId="{B021F35C-7082-4224-A219-ACE0EFABA96C}" srcOrd="1" destOrd="0" parTransId="{3C8ADDB4-7CD3-4DD7-8F51-2C0E6FF10096}" sibTransId="{4316D43A-FB85-4D03-936F-E33DF295399C}"/>
    <dgm:cxn modelId="{003F831F-9872-46F3-A723-90AB97E9A59E}" type="presOf" srcId="{E88D01D3-D5B1-481E-9053-DCA9C1A50D46}" destId="{7DFC1EEE-4BA0-49C6-A45B-E9E451A814F9}" srcOrd="0" destOrd="0" presId="urn:microsoft.com/office/officeart/2005/8/layout/default"/>
    <dgm:cxn modelId="{68555327-1691-4483-BE4E-A199CFC1AF92}" srcId="{B12A5C54-114B-4054-92E0-EFED03E8411B}" destId="{78DA1FA4-5F6B-419A-89F0-C41155170B19}" srcOrd="3" destOrd="0" parTransId="{B16E0103-089B-4EB7-8C6E-D31A35D1DDF6}" sibTransId="{4A8EB646-86A3-4A2F-B8D0-A10A928706BD}"/>
    <dgm:cxn modelId="{2FB6B83F-4A1E-419D-8577-AB8179CB3A3B}" type="presOf" srcId="{78FF7340-3BDE-43F1-B49E-374969B6F70D}" destId="{7FF0813F-FB47-4DCD-9630-01529F9E7A49}" srcOrd="0" destOrd="0" presId="urn:microsoft.com/office/officeart/2005/8/layout/default"/>
    <dgm:cxn modelId="{147FEF49-412F-48B8-B0BA-494A50DC49FE}" srcId="{B12A5C54-114B-4054-92E0-EFED03E8411B}" destId="{78FF7340-3BDE-43F1-B49E-374969B6F70D}" srcOrd="2" destOrd="0" parTransId="{2B34A4E7-93B5-43C9-8706-45FCB1095CFD}" sibTransId="{F4055530-15BF-420E-A56E-54C047EEFCFC}"/>
    <dgm:cxn modelId="{BB061E4A-1520-430E-A1C4-F39247DA2DAC}" srcId="{B12A5C54-114B-4054-92E0-EFED03E8411B}" destId="{E6E4BD6C-DF85-4B6C-B4E0-66F65C8B513D}" srcOrd="0" destOrd="0" parTransId="{05CC3C70-71BF-44D3-92B7-385B80D4CC67}" sibTransId="{F38219C4-566E-4036-9228-ACE96FE7437F}"/>
    <dgm:cxn modelId="{9370B46D-5C95-4455-AACE-244A331D5101}" type="presOf" srcId="{2F5F2B1D-0D01-4F45-AC27-CC0EF2DA26D9}" destId="{60A59F2D-5463-40B4-80F7-E7B7645DDD94}" srcOrd="0" destOrd="0" presId="urn:microsoft.com/office/officeart/2005/8/layout/default"/>
    <dgm:cxn modelId="{297D4D7D-1231-43CA-88B5-A07F09890A09}" type="presOf" srcId="{80C3B710-6BE1-4670-B925-819031668361}" destId="{5945001A-78C4-4C83-8C6E-239DE05F2791}" srcOrd="0" destOrd="0" presId="urn:microsoft.com/office/officeart/2005/8/layout/default"/>
    <dgm:cxn modelId="{4CE86E7D-EFF3-4C45-BCA3-95A29E869767}" type="presOf" srcId="{B021F35C-7082-4224-A219-ACE0EFABA96C}" destId="{4E8AB857-2914-49A8-9043-912D969DE825}" srcOrd="0" destOrd="0" presId="urn:microsoft.com/office/officeart/2005/8/layout/default"/>
    <dgm:cxn modelId="{7C604A7E-3EE1-49A9-BF89-59855BBB7AFC}" srcId="{B12A5C54-114B-4054-92E0-EFED03E8411B}" destId="{E88D01D3-D5B1-481E-9053-DCA9C1A50D46}" srcOrd="5" destOrd="0" parTransId="{E3692FF2-E8FF-43BC-8C0B-C574E262E5EF}" sibTransId="{6C54946C-A259-4F0C-8021-9B3180286C25}"/>
    <dgm:cxn modelId="{0296A67F-BC33-43A1-B7D6-F6E379AECEFC}" type="presOf" srcId="{B12A5C54-114B-4054-92E0-EFED03E8411B}" destId="{6AF9D9DB-0B37-4998-802D-9CBB9B09637E}" srcOrd="0" destOrd="0" presId="urn:microsoft.com/office/officeart/2005/8/layout/default"/>
    <dgm:cxn modelId="{BBE5CDAC-BEF9-4F2D-9D5D-2C609F9FCD17}" type="presOf" srcId="{7236C526-3A45-4A51-A16B-1A6CC55133C6}" destId="{D76E1174-7D1F-4DC3-8B9C-278603245C43}" srcOrd="0" destOrd="0" presId="urn:microsoft.com/office/officeart/2005/8/layout/default"/>
    <dgm:cxn modelId="{63AFA6C0-90CA-4660-84D6-3E97430159F3}" srcId="{B12A5C54-114B-4054-92E0-EFED03E8411B}" destId="{7236C526-3A45-4A51-A16B-1A6CC55133C6}" srcOrd="7" destOrd="0" parTransId="{94D17BE6-3010-4CA9-A18C-DF3455CD7606}" sibTransId="{0FFD3788-DEE6-413E-A9BE-BA7601E5DEEE}"/>
    <dgm:cxn modelId="{0D1194CD-C9EA-4E5B-B3E0-EE47D4DCCC43}" type="presOf" srcId="{E6E4BD6C-DF85-4B6C-B4E0-66F65C8B513D}" destId="{C7276895-D9AF-4A14-ACA0-E6DDB3263E77}" srcOrd="0" destOrd="0" presId="urn:microsoft.com/office/officeart/2005/8/layout/default"/>
    <dgm:cxn modelId="{1B4D5CD7-B61F-406F-9B93-1A58BECDDD22}" type="presOf" srcId="{78DA1FA4-5F6B-419A-89F0-C41155170B19}" destId="{E0F1DC80-652C-45FF-8487-79CCFE065374}" srcOrd="0" destOrd="0" presId="urn:microsoft.com/office/officeart/2005/8/layout/default"/>
    <dgm:cxn modelId="{036324E3-4680-4FFE-B84A-04C174ACFE0E}" srcId="{B12A5C54-114B-4054-92E0-EFED03E8411B}" destId="{80C3B710-6BE1-4670-B925-819031668361}" srcOrd="4" destOrd="0" parTransId="{64CA2025-D62D-4759-95E6-8689CF7B4850}" sibTransId="{9E89EB0D-B1AF-4AF9-BD49-B9916D0AC307}"/>
    <dgm:cxn modelId="{E8151EEF-A51F-48AA-8006-61534866FF59}" srcId="{B12A5C54-114B-4054-92E0-EFED03E8411B}" destId="{46F5A709-3416-4B15-876C-45812E46B128}" srcOrd="6" destOrd="0" parTransId="{09F83DC3-59A7-4013-8D57-79B43A92472D}" sibTransId="{EB7050BB-69E3-476C-89B0-5141B852B2B3}"/>
    <dgm:cxn modelId="{DDAF4ED7-711C-4E66-AFA5-90EE45796C94}" type="presParOf" srcId="{6AF9D9DB-0B37-4998-802D-9CBB9B09637E}" destId="{C7276895-D9AF-4A14-ACA0-E6DDB3263E77}" srcOrd="0" destOrd="0" presId="urn:microsoft.com/office/officeart/2005/8/layout/default"/>
    <dgm:cxn modelId="{EABD2C3B-AEE2-434D-BCC8-9B0BE97450B3}" type="presParOf" srcId="{6AF9D9DB-0B37-4998-802D-9CBB9B09637E}" destId="{8DD71358-EE7C-4EC9-BBAE-8AD970E61A39}" srcOrd="1" destOrd="0" presId="urn:microsoft.com/office/officeart/2005/8/layout/default"/>
    <dgm:cxn modelId="{9B2F438E-4A2D-446C-B35E-42A82C4758C1}" type="presParOf" srcId="{6AF9D9DB-0B37-4998-802D-9CBB9B09637E}" destId="{4E8AB857-2914-49A8-9043-912D969DE825}" srcOrd="2" destOrd="0" presId="urn:microsoft.com/office/officeart/2005/8/layout/default"/>
    <dgm:cxn modelId="{FFE06A73-6FF8-4731-AA85-B74378E9E0BE}" type="presParOf" srcId="{6AF9D9DB-0B37-4998-802D-9CBB9B09637E}" destId="{545BF926-7F67-44C4-8588-0A925D5E7DF2}" srcOrd="3" destOrd="0" presId="urn:microsoft.com/office/officeart/2005/8/layout/default"/>
    <dgm:cxn modelId="{CA29D5E4-40D3-4D7E-951F-CBC526FB1FB4}" type="presParOf" srcId="{6AF9D9DB-0B37-4998-802D-9CBB9B09637E}" destId="{7FF0813F-FB47-4DCD-9630-01529F9E7A49}" srcOrd="4" destOrd="0" presId="urn:microsoft.com/office/officeart/2005/8/layout/default"/>
    <dgm:cxn modelId="{6A0AF059-0A27-4F7E-8B84-D298971E4C7A}" type="presParOf" srcId="{6AF9D9DB-0B37-4998-802D-9CBB9B09637E}" destId="{A8AEB633-E819-4D01-8FC2-DFDB4421BB7F}" srcOrd="5" destOrd="0" presId="urn:microsoft.com/office/officeart/2005/8/layout/default"/>
    <dgm:cxn modelId="{92655F88-3A6D-4999-A0C0-8C4262A1BCDB}" type="presParOf" srcId="{6AF9D9DB-0B37-4998-802D-9CBB9B09637E}" destId="{E0F1DC80-652C-45FF-8487-79CCFE065374}" srcOrd="6" destOrd="0" presId="urn:microsoft.com/office/officeart/2005/8/layout/default"/>
    <dgm:cxn modelId="{129418DF-0205-47D9-8DEC-4610AB93CF59}" type="presParOf" srcId="{6AF9D9DB-0B37-4998-802D-9CBB9B09637E}" destId="{038D6DE9-E9A2-4BCB-928A-CC4ADFB39EF3}" srcOrd="7" destOrd="0" presId="urn:microsoft.com/office/officeart/2005/8/layout/default"/>
    <dgm:cxn modelId="{F5CB41F8-BD5B-4B81-A423-D75DB93220B7}" type="presParOf" srcId="{6AF9D9DB-0B37-4998-802D-9CBB9B09637E}" destId="{5945001A-78C4-4C83-8C6E-239DE05F2791}" srcOrd="8" destOrd="0" presId="urn:microsoft.com/office/officeart/2005/8/layout/default"/>
    <dgm:cxn modelId="{60A737C3-0A83-4546-ABA9-411B3D4AD2CE}" type="presParOf" srcId="{6AF9D9DB-0B37-4998-802D-9CBB9B09637E}" destId="{D8A28CC9-1BAE-49E8-8568-4FBF904B7263}" srcOrd="9" destOrd="0" presId="urn:microsoft.com/office/officeart/2005/8/layout/default"/>
    <dgm:cxn modelId="{386994F8-C41D-41CC-B25C-D43021874A69}" type="presParOf" srcId="{6AF9D9DB-0B37-4998-802D-9CBB9B09637E}" destId="{7DFC1EEE-4BA0-49C6-A45B-E9E451A814F9}" srcOrd="10" destOrd="0" presId="urn:microsoft.com/office/officeart/2005/8/layout/default"/>
    <dgm:cxn modelId="{D0E614F7-107D-4D4C-BFB1-67B7051E3EE9}" type="presParOf" srcId="{6AF9D9DB-0B37-4998-802D-9CBB9B09637E}" destId="{4A49A6F0-842B-40EB-961C-982CE2886F3A}" srcOrd="11" destOrd="0" presId="urn:microsoft.com/office/officeart/2005/8/layout/default"/>
    <dgm:cxn modelId="{A922B76F-663F-4B74-B1FD-2DBF1C30AF2D}" type="presParOf" srcId="{6AF9D9DB-0B37-4998-802D-9CBB9B09637E}" destId="{8721F07C-777A-4FCB-9DFE-9CD03F1F97AF}" srcOrd="12" destOrd="0" presId="urn:microsoft.com/office/officeart/2005/8/layout/default"/>
    <dgm:cxn modelId="{C1803717-AB9B-4B8F-9595-6E6DDF91E99B}" type="presParOf" srcId="{6AF9D9DB-0B37-4998-802D-9CBB9B09637E}" destId="{A4C97C7D-1215-4972-96D9-27C2A9A5A3CD}" srcOrd="13" destOrd="0" presId="urn:microsoft.com/office/officeart/2005/8/layout/default"/>
    <dgm:cxn modelId="{D742484F-7C60-468F-BBC9-DF7229E1DA29}" type="presParOf" srcId="{6AF9D9DB-0B37-4998-802D-9CBB9B09637E}" destId="{D76E1174-7D1F-4DC3-8B9C-278603245C43}" srcOrd="14" destOrd="0" presId="urn:microsoft.com/office/officeart/2005/8/layout/default"/>
    <dgm:cxn modelId="{CDCD4758-7661-4E12-86B6-AD65D9FD8935}" type="presParOf" srcId="{6AF9D9DB-0B37-4998-802D-9CBB9B09637E}" destId="{92F6011E-0BC7-4F6F-8A4C-BB2F567A5EC8}" srcOrd="15" destOrd="0" presId="urn:microsoft.com/office/officeart/2005/8/layout/default"/>
    <dgm:cxn modelId="{4D3A5BC4-34C7-48CA-990A-EA37BE1A96F9}" type="presParOf" srcId="{6AF9D9DB-0B37-4998-802D-9CBB9B09637E}" destId="{60A59F2D-5463-40B4-80F7-E7B7645DDD9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0C794A-7546-4442-95FA-5B921106EC8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CA"/>
        </a:p>
      </dgm:t>
    </dgm:pt>
    <dgm:pt modelId="{63E6391F-1EFC-4092-83A1-EBF798D36406}">
      <dgm:prSet phldrT="[Text]"/>
      <dgm:spPr/>
      <dgm:t>
        <a:bodyPr/>
        <a:lstStyle/>
        <a:p>
          <a:r>
            <a:rPr lang="en-CA"/>
            <a:t>Arguing</a:t>
          </a:r>
        </a:p>
      </dgm:t>
    </dgm:pt>
    <dgm:pt modelId="{774BEC83-E94B-4B57-AB69-CB639743B913}" type="parTrans" cxnId="{716FA742-C69B-4F73-BA52-6A485352A315}">
      <dgm:prSet/>
      <dgm:spPr/>
      <dgm:t>
        <a:bodyPr/>
        <a:lstStyle/>
        <a:p>
          <a:endParaRPr lang="en-CA"/>
        </a:p>
      </dgm:t>
    </dgm:pt>
    <dgm:pt modelId="{2F3CC8F8-5EC0-4E5B-A7F6-729EBBB9C242}" type="sibTrans" cxnId="{716FA742-C69B-4F73-BA52-6A485352A315}">
      <dgm:prSet/>
      <dgm:spPr/>
      <dgm:t>
        <a:bodyPr/>
        <a:lstStyle/>
        <a:p>
          <a:endParaRPr lang="en-CA"/>
        </a:p>
      </dgm:t>
    </dgm:pt>
    <dgm:pt modelId="{5A3E3BF7-2B63-4BDA-98FE-0CFE25EBF012}">
      <dgm:prSet phldrT="[Text]"/>
      <dgm:spPr/>
      <dgm:t>
        <a:bodyPr/>
        <a:lstStyle/>
        <a:p>
          <a:r>
            <a:rPr lang="en-CA" b="1"/>
            <a:t>Challenging</a:t>
          </a:r>
        </a:p>
      </dgm:t>
    </dgm:pt>
    <dgm:pt modelId="{CA2CA2DA-BEC2-4CA8-9355-61A8368E89F8}" type="parTrans" cxnId="{D779D08D-5407-41B0-8A55-8862B07AC078}">
      <dgm:prSet/>
      <dgm:spPr/>
      <dgm:t>
        <a:bodyPr/>
        <a:lstStyle/>
        <a:p>
          <a:endParaRPr lang="en-CA"/>
        </a:p>
      </dgm:t>
    </dgm:pt>
    <dgm:pt modelId="{262BE2D1-863F-46A6-8818-AAB6D722012B}" type="sibTrans" cxnId="{D779D08D-5407-41B0-8A55-8862B07AC078}">
      <dgm:prSet/>
      <dgm:spPr/>
      <dgm:t>
        <a:bodyPr/>
        <a:lstStyle/>
        <a:p>
          <a:endParaRPr lang="en-CA"/>
        </a:p>
      </dgm:t>
    </dgm:pt>
    <dgm:pt modelId="{61C16132-C74A-4598-9EC8-F00F8B33EA7A}">
      <dgm:prSet phldrT="[Text]"/>
      <dgm:spPr/>
      <dgm:t>
        <a:bodyPr/>
        <a:lstStyle/>
        <a:p>
          <a:r>
            <a:rPr lang="en-CA" b="1"/>
            <a:t>Talking over</a:t>
          </a:r>
        </a:p>
      </dgm:t>
    </dgm:pt>
    <dgm:pt modelId="{1D5B7FFA-1925-4AAD-92F1-555B8CDEF91A}" type="parTrans" cxnId="{69B1169D-4741-496A-B2C4-F2E2EAE303EB}">
      <dgm:prSet/>
      <dgm:spPr/>
      <dgm:t>
        <a:bodyPr/>
        <a:lstStyle/>
        <a:p>
          <a:endParaRPr lang="en-CA"/>
        </a:p>
      </dgm:t>
    </dgm:pt>
    <dgm:pt modelId="{82F8E1F6-899F-4196-B783-CAF78E520BE8}" type="sibTrans" cxnId="{69B1169D-4741-496A-B2C4-F2E2EAE303EB}">
      <dgm:prSet/>
      <dgm:spPr/>
      <dgm:t>
        <a:bodyPr/>
        <a:lstStyle/>
        <a:p>
          <a:endParaRPr lang="en-CA"/>
        </a:p>
      </dgm:t>
    </dgm:pt>
    <dgm:pt modelId="{0F4276F8-017D-4188-B7D8-2D4A429EEFB4}">
      <dgm:prSet phldrT="[Text]"/>
      <dgm:spPr/>
      <dgm:t>
        <a:bodyPr/>
        <a:lstStyle/>
        <a:p>
          <a:r>
            <a:rPr lang="en-CA"/>
            <a:t>Denying</a:t>
          </a:r>
        </a:p>
      </dgm:t>
    </dgm:pt>
    <dgm:pt modelId="{31E1D490-64DB-4701-A21F-6AAC379179CB}" type="parTrans" cxnId="{C319FCE7-57C6-45E4-BCD1-E85FB9AB770E}">
      <dgm:prSet/>
      <dgm:spPr/>
      <dgm:t>
        <a:bodyPr/>
        <a:lstStyle/>
        <a:p>
          <a:endParaRPr lang="en-CA"/>
        </a:p>
      </dgm:t>
    </dgm:pt>
    <dgm:pt modelId="{C5E621EB-7EA5-4AEC-874A-535B68F94D56}" type="sibTrans" cxnId="{C319FCE7-57C6-45E4-BCD1-E85FB9AB770E}">
      <dgm:prSet/>
      <dgm:spPr/>
      <dgm:t>
        <a:bodyPr/>
        <a:lstStyle/>
        <a:p>
          <a:endParaRPr lang="en-CA"/>
        </a:p>
      </dgm:t>
    </dgm:pt>
    <dgm:pt modelId="{D005058A-E885-48A8-9370-7E02A020E84D}">
      <dgm:prSet phldrT="[Text]"/>
      <dgm:spPr/>
      <dgm:t>
        <a:bodyPr/>
        <a:lstStyle/>
        <a:p>
          <a:pPr marL="228600" indent="0" defTabSz="622300">
            <a:lnSpc>
              <a:spcPct val="90000"/>
            </a:lnSpc>
            <a:spcBef>
              <a:spcPct val="0"/>
            </a:spcBef>
            <a:spcAft>
              <a:spcPct val="15000"/>
            </a:spcAft>
            <a:buNone/>
          </a:pPr>
          <a:r>
            <a:rPr lang="en-CA"/>
            <a:t>“ I was sick”</a:t>
          </a:r>
        </a:p>
      </dgm:t>
    </dgm:pt>
    <dgm:pt modelId="{71D4672F-876A-49DF-A9A0-4C1A5AB1F9E8}" type="parTrans" cxnId="{780F4980-FF51-4B77-BC3A-1E85CD87AC1A}">
      <dgm:prSet/>
      <dgm:spPr/>
      <dgm:t>
        <a:bodyPr/>
        <a:lstStyle/>
        <a:p>
          <a:endParaRPr lang="en-CA"/>
        </a:p>
      </dgm:t>
    </dgm:pt>
    <dgm:pt modelId="{F1ABD698-AB09-4574-9AB7-7151B8028EAE}" type="sibTrans" cxnId="{780F4980-FF51-4B77-BC3A-1E85CD87AC1A}">
      <dgm:prSet/>
      <dgm:spPr/>
      <dgm:t>
        <a:bodyPr/>
        <a:lstStyle/>
        <a:p>
          <a:endParaRPr lang="en-CA"/>
        </a:p>
      </dgm:t>
    </dgm:pt>
    <dgm:pt modelId="{D3E5F4D2-5EAB-4A7A-9381-216411E67D3E}">
      <dgm:prSet phldrT="[Text]"/>
      <dgm:spPr/>
      <dgm:t>
        <a:bodyPr/>
        <a:lstStyle/>
        <a:p>
          <a:pPr marL="228600" indent="0" defTabSz="622300">
            <a:lnSpc>
              <a:spcPct val="90000"/>
            </a:lnSpc>
            <a:spcBef>
              <a:spcPct val="0"/>
            </a:spcBef>
            <a:spcAft>
              <a:spcPct val="15000"/>
            </a:spcAft>
            <a:buNone/>
          </a:pPr>
          <a:r>
            <a:rPr lang="en-CA"/>
            <a:t>“ It’s my parent’s fault, I am like this.”</a:t>
          </a:r>
        </a:p>
      </dgm:t>
    </dgm:pt>
    <dgm:pt modelId="{2D05CE70-0511-40F3-9323-0A5CCAD07316}" type="parTrans" cxnId="{85D10E0A-244B-4321-B1C2-5A0060581EC8}">
      <dgm:prSet/>
      <dgm:spPr/>
      <dgm:t>
        <a:bodyPr/>
        <a:lstStyle/>
        <a:p>
          <a:endParaRPr lang="en-CA"/>
        </a:p>
      </dgm:t>
    </dgm:pt>
    <dgm:pt modelId="{924ABA4E-D881-4ACF-AAA8-FEDDC1DA4498}" type="sibTrans" cxnId="{85D10E0A-244B-4321-B1C2-5A0060581EC8}">
      <dgm:prSet/>
      <dgm:spPr/>
      <dgm:t>
        <a:bodyPr/>
        <a:lstStyle/>
        <a:p>
          <a:endParaRPr lang="en-CA"/>
        </a:p>
      </dgm:t>
    </dgm:pt>
    <dgm:pt modelId="{1293F83A-4E4C-4978-845F-5E9D48894D37}">
      <dgm:prSet phldrT="[Text]"/>
      <dgm:spPr/>
      <dgm:t>
        <a:bodyPr/>
        <a:lstStyle/>
        <a:p>
          <a:r>
            <a:rPr lang="en-CA"/>
            <a:t>“ It was Jim’s birthday, we all had too much to drink. Okay, so we got out of hand,  you know how it is?</a:t>
          </a:r>
        </a:p>
      </dgm:t>
    </dgm:pt>
    <dgm:pt modelId="{405D1403-B959-4B6E-9F9E-C600CEE27763}" type="parTrans" cxnId="{B2C8125B-4BBC-426F-BF71-47DEFA704FFC}">
      <dgm:prSet/>
      <dgm:spPr/>
      <dgm:t>
        <a:bodyPr/>
        <a:lstStyle/>
        <a:p>
          <a:endParaRPr lang="en-CA"/>
        </a:p>
      </dgm:t>
    </dgm:pt>
    <dgm:pt modelId="{A3BB7751-7674-4C92-8A88-0140CBB5C2E4}" type="sibTrans" cxnId="{B2C8125B-4BBC-426F-BF71-47DEFA704FFC}">
      <dgm:prSet/>
      <dgm:spPr/>
      <dgm:t>
        <a:bodyPr/>
        <a:lstStyle/>
        <a:p>
          <a:endParaRPr lang="en-CA"/>
        </a:p>
      </dgm:t>
    </dgm:pt>
    <dgm:pt modelId="{FF38E3C7-E834-4EB6-8DED-C9FC350B6A3D}">
      <dgm:prSet phldrT="[Text]"/>
      <dgm:spPr/>
      <dgm:t>
        <a:bodyPr/>
        <a:lstStyle/>
        <a:p>
          <a:pPr marL="228600" indent="0" defTabSz="622300">
            <a:lnSpc>
              <a:spcPct val="90000"/>
            </a:lnSpc>
            <a:spcBef>
              <a:spcPct val="0"/>
            </a:spcBef>
            <a:spcAft>
              <a:spcPct val="15000"/>
            </a:spcAft>
            <a:buNone/>
          </a:pPr>
          <a:r>
            <a:rPr lang="en-CA"/>
            <a:t>“My Friends Forced Me”</a:t>
          </a:r>
        </a:p>
      </dgm:t>
    </dgm:pt>
    <dgm:pt modelId="{B29C8F68-98D2-4B18-AC77-40A05C310BF8}" type="parTrans" cxnId="{14A16531-B74B-455E-8CF9-983E0E552C3C}">
      <dgm:prSet/>
      <dgm:spPr/>
      <dgm:t>
        <a:bodyPr/>
        <a:lstStyle/>
        <a:p>
          <a:endParaRPr lang="en-CA"/>
        </a:p>
      </dgm:t>
    </dgm:pt>
    <dgm:pt modelId="{696BBC20-A66D-4362-A27B-D6FC38668E5D}" type="sibTrans" cxnId="{14A16531-B74B-455E-8CF9-983E0E552C3C}">
      <dgm:prSet/>
      <dgm:spPr/>
      <dgm:t>
        <a:bodyPr/>
        <a:lstStyle/>
        <a:p>
          <a:endParaRPr lang="en-CA"/>
        </a:p>
      </dgm:t>
    </dgm:pt>
    <dgm:pt modelId="{A927B96E-3CC2-46F1-8114-C8B975982464}">
      <dgm:prSet phldrT="[Text]"/>
      <dgm:spPr/>
      <dgm:t>
        <a:bodyPr/>
        <a:lstStyle/>
        <a:p>
          <a:r>
            <a:rPr lang="en-CA"/>
            <a:t>Admitting Fault</a:t>
          </a:r>
        </a:p>
      </dgm:t>
    </dgm:pt>
    <dgm:pt modelId="{B0AFE28D-B688-438D-BDEC-F0C7BB1362F4}" type="parTrans" cxnId="{73A981B0-1F1E-4FB7-9A00-61E0955F3CE4}">
      <dgm:prSet/>
      <dgm:spPr/>
      <dgm:t>
        <a:bodyPr/>
        <a:lstStyle/>
        <a:p>
          <a:endParaRPr lang="en-CA"/>
        </a:p>
      </dgm:t>
    </dgm:pt>
    <dgm:pt modelId="{FFF69F46-D002-4357-9024-DC2AB21CE9EC}" type="sibTrans" cxnId="{73A981B0-1F1E-4FB7-9A00-61E0955F3CE4}">
      <dgm:prSet/>
      <dgm:spPr/>
      <dgm:t>
        <a:bodyPr/>
        <a:lstStyle/>
        <a:p>
          <a:endParaRPr lang="en-CA"/>
        </a:p>
      </dgm:t>
    </dgm:pt>
    <dgm:pt modelId="{1B68283D-5C8C-4AF1-9159-9F9CF5CB1744}">
      <dgm:prSet phldrT="[Text]"/>
      <dgm:spPr/>
      <dgm:t>
        <a:bodyPr/>
        <a:lstStyle/>
        <a:p>
          <a:r>
            <a:rPr lang="en-CA"/>
            <a:t>“ It was a one time thing, I swear, I will never do it again”</a:t>
          </a:r>
        </a:p>
      </dgm:t>
    </dgm:pt>
    <dgm:pt modelId="{FE609762-9C41-4DDB-98B8-722506EB41E5}" type="parTrans" cxnId="{4104454D-2B68-4B9F-8B6A-DD0D160A6495}">
      <dgm:prSet/>
      <dgm:spPr/>
      <dgm:t>
        <a:bodyPr/>
        <a:lstStyle/>
        <a:p>
          <a:endParaRPr lang="en-CA"/>
        </a:p>
      </dgm:t>
    </dgm:pt>
    <dgm:pt modelId="{17861C68-ACE4-41F1-85D7-BBFF2D08C68C}" type="sibTrans" cxnId="{4104454D-2B68-4B9F-8B6A-DD0D160A6495}">
      <dgm:prSet/>
      <dgm:spPr/>
      <dgm:t>
        <a:bodyPr/>
        <a:lstStyle/>
        <a:p>
          <a:endParaRPr lang="en-CA"/>
        </a:p>
      </dgm:t>
    </dgm:pt>
    <dgm:pt modelId="{C7A1C783-5FB9-497D-AE4D-4DBD7509E54B}">
      <dgm:prSet phldrT="[Text]"/>
      <dgm:spPr/>
      <dgm:t>
        <a:bodyPr/>
        <a:lstStyle/>
        <a:p>
          <a:pPr marL="228600" indent="0" defTabSz="622300">
            <a:lnSpc>
              <a:spcPct val="90000"/>
            </a:lnSpc>
            <a:spcBef>
              <a:spcPct val="0"/>
            </a:spcBef>
            <a:spcAft>
              <a:spcPct val="15000"/>
            </a:spcAft>
            <a:buNone/>
          </a:pPr>
          <a:endParaRPr lang="en-CA"/>
        </a:p>
      </dgm:t>
    </dgm:pt>
    <dgm:pt modelId="{A69BCD6F-3CBA-4F50-A5BC-C3175A790B5F}" type="parTrans" cxnId="{C2A0BB7A-C2D9-4AD2-B6B1-2CBE7DA454BF}">
      <dgm:prSet/>
      <dgm:spPr/>
      <dgm:t>
        <a:bodyPr/>
        <a:lstStyle/>
        <a:p>
          <a:endParaRPr lang="en-CA"/>
        </a:p>
      </dgm:t>
    </dgm:pt>
    <dgm:pt modelId="{1D182DB5-9F46-40D2-BF06-5BFBA80CF822}" type="sibTrans" cxnId="{C2A0BB7A-C2D9-4AD2-B6B1-2CBE7DA454BF}">
      <dgm:prSet/>
      <dgm:spPr/>
      <dgm:t>
        <a:bodyPr/>
        <a:lstStyle/>
        <a:p>
          <a:endParaRPr lang="en-CA"/>
        </a:p>
      </dgm:t>
    </dgm:pt>
    <dgm:pt modelId="{F2CD95D5-6E07-4539-A5C2-FB481F00122B}">
      <dgm:prSet phldrT="[Text]"/>
      <dgm:spPr/>
      <dgm:t>
        <a:bodyPr/>
        <a:lstStyle/>
        <a:p>
          <a:endParaRPr lang="en-CA"/>
        </a:p>
      </dgm:t>
    </dgm:pt>
    <dgm:pt modelId="{A8C9F0FF-B271-4102-BCB2-65BEF9DEAD98}" type="parTrans" cxnId="{CA32966E-38C8-4180-9D12-B1057E5B6510}">
      <dgm:prSet/>
      <dgm:spPr/>
      <dgm:t>
        <a:bodyPr/>
        <a:lstStyle/>
        <a:p>
          <a:endParaRPr lang="en-CA"/>
        </a:p>
      </dgm:t>
    </dgm:pt>
    <dgm:pt modelId="{95188FDC-99D1-4CFC-981F-6CDB9302760B}" type="sibTrans" cxnId="{CA32966E-38C8-4180-9D12-B1057E5B6510}">
      <dgm:prSet/>
      <dgm:spPr/>
      <dgm:t>
        <a:bodyPr/>
        <a:lstStyle/>
        <a:p>
          <a:endParaRPr lang="en-CA"/>
        </a:p>
      </dgm:t>
    </dgm:pt>
    <dgm:pt modelId="{89F4A390-1EE6-4811-B26A-6179DAE1BD2C}">
      <dgm:prSet phldrT="[Text]"/>
      <dgm:spPr/>
      <dgm:t>
        <a:bodyPr/>
        <a:lstStyle/>
        <a:p>
          <a:pPr marL="114300" indent="0" defTabSz="622300">
            <a:lnSpc>
              <a:spcPct val="90000"/>
            </a:lnSpc>
            <a:spcBef>
              <a:spcPct val="0"/>
            </a:spcBef>
            <a:spcAft>
              <a:spcPct val="15000"/>
            </a:spcAft>
            <a:buNone/>
          </a:pPr>
          <a:endParaRPr lang="en-CA"/>
        </a:p>
      </dgm:t>
    </dgm:pt>
    <dgm:pt modelId="{D6A59A1D-6A06-4231-AE4E-58ED0BFB5865}" type="parTrans" cxnId="{BD7CD402-99DD-43DB-89FB-8C1BBFCFB3AB}">
      <dgm:prSet/>
      <dgm:spPr/>
      <dgm:t>
        <a:bodyPr/>
        <a:lstStyle/>
        <a:p>
          <a:endParaRPr lang="en-CA"/>
        </a:p>
      </dgm:t>
    </dgm:pt>
    <dgm:pt modelId="{CF9DF9F8-E537-4A2D-A38F-7A8D22091508}" type="sibTrans" cxnId="{BD7CD402-99DD-43DB-89FB-8C1BBFCFB3AB}">
      <dgm:prSet/>
      <dgm:spPr/>
      <dgm:t>
        <a:bodyPr/>
        <a:lstStyle/>
        <a:p>
          <a:endParaRPr lang="en-CA"/>
        </a:p>
      </dgm:t>
    </dgm:pt>
    <dgm:pt modelId="{0164369F-7456-4D59-B5AF-A842F3CD1BCC}">
      <dgm:prSet phldrT="[Text]"/>
      <dgm:spPr/>
      <dgm:t>
        <a:bodyPr/>
        <a:lstStyle/>
        <a:p>
          <a:r>
            <a:rPr lang="en-CA" b="1"/>
            <a:t>Discounting/ Indifference</a:t>
          </a:r>
          <a:r>
            <a:rPr lang="en-CA"/>
            <a:t>:</a:t>
          </a:r>
        </a:p>
      </dgm:t>
    </dgm:pt>
    <dgm:pt modelId="{2086030A-DA94-48F4-8F86-F20850F08D61}" type="parTrans" cxnId="{3361CFE7-6A9B-4AA6-98AC-F37E99E8D43E}">
      <dgm:prSet/>
      <dgm:spPr/>
      <dgm:t>
        <a:bodyPr/>
        <a:lstStyle/>
        <a:p>
          <a:endParaRPr lang="en-CA"/>
        </a:p>
      </dgm:t>
    </dgm:pt>
    <dgm:pt modelId="{C9A831E4-976A-47C0-A1B0-66468371002D}" type="sibTrans" cxnId="{3361CFE7-6A9B-4AA6-98AC-F37E99E8D43E}">
      <dgm:prSet/>
      <dgm:spPr/>
      <dgm:t>
        <a:bodyPr/>
        <a:lstStyle/>
        <a:p>
          <a:endParaRPr lang="en-CA"/>
        </a:p>
      </dgm:t>
    </dgm:pt>
    <dgm:pt modelId="{6ABA5AF4-5ACD-46B4-97D5-2A99B611B5BB}">
      <dgm:prSet phldrT="[Text]"/>
      <dgm:spPr/>
      <dgm:t>
        <a:bodyPr/>
        <a:lstStyle/>
        <a:p>
          <a:r>
            <a:rPr lang="en-CA" b="1"/>
            <a:t>Hostility</a:t>
          </a:r>
        </a:p>
      </dgm:t>
    </dgm:pt>
    <dgm:pt modelId="{2639493C-2D9E-49EE-A6E4-C873D332831D}" type="parTrans" cxnId="{DB3C92A1-A1CB-487B-BF5B-25765F6BE214}">
      <dgm:prSet/>
      <dgm:spPr/>
      <dgm:t>
        <a:bodyPr/>
        <a:lstStyle/>
        <a:p>
          <a:endParaRPr lang="en-CA"/>
        </a:p>
      </dgm:t>
    </dgm:pt>
    <dgm:pt modelId="{A76C967C-C9EC-4BF4-98B7-674DAF2E5C2E}" type="sibTrans" cxnId="{DB3C92A1-A1CB-487B-BF5B-25765F6BE214}">
      <dgm:prSet/>
      <dgm:spPr/>
      <dgm:t>
        <a:bodyPr/>
        <a:lstStyle/>
        <a:p>
          <a:endParaRPr lang="en-CA"/>
        </a:p>
      </dgm:t>
    </dgm:pt>
    <dgm:pt modelId="{AC7B6E09-73C0-4600-B5BA-99F56909751B}">
      <dgm:prSet phldrT="[Text]"/>
      <dgm:spPr/>
      <dgm:t>
        <a:bodyPr/>
        <a:lstStyle/>
        <a:p>
          <a:r>
            <a:rPr lang="en-CA" b="1"/>
            <a:t>Cutting off</a:t>
          </a:r>
        </a:p>
      </dgm:t>
    </dgm:pt>
    <dgm:pt modelId="{3A56C468-6945-4596-9D07-9E8A9EA8AD51}" type="parTrans" cxnId="{7052D2FA-BE78-475F-B266-4325E2B06718}">
      <dgm:prSet/>
      <dgm:spPr/>
      <dgm:t>
        <a:bodyPr/>
        <a:lstStyle/>
        <a:p>
          <a:endParaRPr lang="en-CA"/>
        </a:p>
      </dgm:t>
    </dgm:pt>
    <dgm:pt modelId="{1A8DDCD4-56C0-49DA-827A-DC01C4671D11}" type="sibTrans" cxnId="{7052D2FA-BE78-475F-B266-4325E2B06718}">
      <dgm:prSet/>
      <dgm:spPr/>
      <dgm:t>
        <a:bodyPr/>
        <a:lstStyle/>
        <a:p>
          <a:endParaRPr lang="en-CA"/>
        </a:p>
      </dgm:t>
    </dgm:pt>
    <dgm:pt modelId="{69FF63F3-E5E1-45D0-9664-4D96FA2B6625}">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CA" b="1"/>
            <a:t>Excuses/</a:t>
          </a:r>
        </a:p>
      </dgm:t>
    </dgm:pt>
    <dgm:pt modelId="{C7174E4F-704B-41FA-8F74-6B9BB739D8DD}" type="parTrans" cxnId="{97095C2D-3172-4468-A8A7-6FF16FBFD7F4}">
      <dgm:prSet/>
      <dgm:spPr/>
      <dgm:t>
        <a:bodyPr/>
        <a:lstStyle/>
        <a:p>
          <a:endParaRPr lang="en-CA"/>
        </a:p>
      </dgm:t>
    </dgm:pt>
    <dgm:pt modelId="{0A45150A-F694-4402-A6AE-2B95A4AF3C3A}" type="sibTrans" cxnId="{97095C2D-3172-4468-A8A7-6FF16FBFD7F4}">
      <dgm:prSet/>
      <dgm:spPr/>
      <dgm:t>
        <a:bodyPr/>
        <a:lstStyle/>
        <a:p>
          <a:endParaRPr lang="en-CA"/>
        </a:p>
      </dgm:t>
    </dgm:pt>
    <dgm:pt modelId="{C710DA53-6D1B-4073-B488-D2E84A4E0028}">
      <dgm:prSet phldrT="[Text]"/>
      <dgm:spPr/>
      <dgm:t>
        <a:bodyPr/>
        <a:lstStyle/>
        <a:p>
          <a:r>
            <a:rPr lang="en-CA"/>
            <a:t>Ignoring</a:t>
          </a:r>
        </a:p>
      </dgm:t>
    </dgm:pt>
    <dgm:pt modelId="{4DA0251E-4740-441D-AB5D-7AC314B00B8D}" type="parTrans" cxnId="{9AA7E736-86C6-439D-A493-53021BDC5477}">
      <dgm:prSet/>
      <dgm:spPr/>
      <dgm:t>
        <a:bodyPr/>
        <a:lstStyle/>
        <a:p>
          <a:endParaRPr lang="en-CA"/>
        </a:p>
      </dgm:t>
    </dgm:pt>
    <dgm:pt modelId="{AAC70AAE-40C5-487A-BFB0-E79076AC22E5}" type="sibTrans" cxnId="{9AA7E736-86C6-439D-A493-53021BDC5477}">
      <dgm:prSet/>
      <dgm:spPr/>
      <dgm:t>
        <a:bodyPr/>
        <a:lstStyle/>
        <a:p>
          <a:endParaRPr lang="en-CA"/>
        </a:p>
      </dgm:t>
    </dgm:pt>
    <dgm:pt modelId="{CC1CE81E-6885-4F78-9CDD-050FE4D72370}">
      <dgm:prSet phldrT="[Text]"/>
      <dgm:spPr/>
      <dgm:t>
        <a:bodyPr/>
        <a:lstStyle/>
        <a:p>
          <a:r>
            <a:rPr lang="en-CA"/>
            <a:t>Inattention</a:t>
          </a:r>
        </a:p>
      </dgm:t>
    </dgm:pt>
    <dgm:pt modelId="{357EAD13-7CED-4D89-B4AB-8DB1F834BA73}" type="parTrans" cxnId="{FF2BAFD9-1700-41CA-BDB8-4CE03948D712}">
      <dgm:prSet/>
      <dgm:spPr/>
      <dgm:t>
        <a:bodyPr/>
        <a:lstStyle/>
        <a:p>
          <a:endParaRPr lang="en-CA"/>
        </a:p>
      </dgm:t>
    </dgm:pt>
    <dgm:pt modelId="{1097C250-E13F-4EE3-A597-C7015B9731C2}" type="sibTrans" cxnId="{FF2BAFD9-1700-41CA-BDB8-4CE03948D712}">
      <dgm:prSet/>
      <dgm:spPr/>
      <dgm:t>
        <a:bodyPr/>
        <a:lstStyle/>
        <a:p>
          <a:endParaRPr lang="en-CA"/>
        </a:p>
      </dgm:t>
    </dgm:pt>
    <dgm:pt modelId="{3BC14D5F-880C-4E66-B021-50ADFB20E69C}">
      <dgm:prSet phldrT="[Text]"/>
      <dgm:spPr/>
      <dgm:t>
        <a:bodyPr/>
        <a:lstStyle/>
        <a:p>
          <a:r>
            <a:rPr lang="en-CA"/>
            <a:t>No response</a:t>
          </a:r>
        </a:p>
      </dgm:t>
    </dgm:pt>
    <dgm:pt modelId="{EB0D2F16-8728-4E8B-8DE0-B2D3241AA7FE}" type="parTrans" cxnId="{073FCA7F-347F-406D-AB8B-3A11DD0E0A6C}">
      <dgm:prSet/>
      <dgm:spPr/>
      <dgm:t>
        <a:bodyPr/>
        <a:lstStyle/>
        <a:p>
          <a:endParaRPr lang="en-CA"/>
        </a:p>
      </dgm:t>
    </dgm:pt>
    <dgm:pt modelId="{3FF4444E-80E2-49E5-AB9D-101F4C15DBC0}" type="sibTrans" cxnId="{073FCA7F-347F-406D-AB8B-3A11DD0E0A6C}">
      <dgm:prSet/>
      <dgm:spPr/>
      <dgm:t>
        <a:bodyPr/>
        <a:lstStyle/>
        <a:p>
          <a:endParaRPr lang="en-CA"/>
        </a:p>
      </dgm:t>
    </dgm:pt>
    <dgm:pt modelId="{E3B99B63-05BB-44F4-A845-CFBAAEC765C8}">
      <dgm:prSet phldrT="[Text]"/>
      <dgm:spPr/>
      <dgm:t>
        <a:bodyPr/>
        <a:lstStyle/>
        <a:p>
          <a:r>
            <a:rPr lang="en-CA"/>
            <a:t>Side tracking</a:t>
          </a:r>
        </a:p>
      </dgm:t>
    </dgm:pt>
    <dgm:pt modelId="{AFD47329-FAA3-44E1-A494-B0F44D80D394}" type="parTrans" cxnId="{239D0E88-755A-4409-B758-E5A505AA5A9D}">
      <dgm:prSet/>
      <dgm:spPr/>
      <dgm:t>
        <a:bodyPr/>
        <a:lstStyle/>
        <a:p>
          <a:endParaRPr lang="en-CA"/>
        </a:p>
      </dgm:t>
    </dgm:pt>
    <dgm:pt modelId="{81CADE79-C899-4D57-9701-6C37EE1933A6}" type="sibTrans" cxnId="{239D0E88-755A-4409-B758-E5A505AA5A9D}">
      <dgm:prSet/>
      <dgm:spPr/>
      <dgm:t>
        <a:bodyPr/>
        <a:lstStyle/>
        <a:p>
          <a:endParaRPr lang="en-CA"/>
        </a:p>
      </dgm:t>
    </dgm:pt>
    <dgm:pt modelId="{0D77ABE0-3C91-4421-B709-2F145EB9C378}">
      <dgm:prSet phldrT="[Text]"/>
      <dgm:spPr/>
      <dgm:t>
        <a:bodyPr/>
        <a:lstStyle/>
        <a:p>
          <a:pPr marL="114300" indent="0" defTabSz="622300">
            <a:lnSpc>
              <a:spcPct val="90000"/>
            </a:lnSpc>
            <a:spcBef>
              <a:spcPct val="0"/>
            </a:spcBef>
            <a:spcAft>
              <a:spcPct val="15000"/>
            </a:spcAft>
            <a:buNone/>
          </a:pPr>
          <a:r>
            <a:rPr lang="en-CA"/>
            <a:t>Minimizing</a:t>
          </a:r>
        </a:p>
      </dgm:t>
    </dgm:pt>
    <dgm:pt modelId="{3F3AB785-BCDC-468D-890D-ACAFEEA3194E}" type="parTrans" cxnId="{F60D03BE-D463-4279-9A7C-C678F57C9CBA}">
      <dgm:prSet/>
      <dgm:spPr/>
      <dgm:t>
        <a:bodyPr/>
        <a:lstStyle/>
        <a:p>
          <a:endParaRPr lang="en-CA"/>
        </a:p>
      </dgm:t>
    </dgm:pt>
    <dgm:pt modelId="{14B234CD-8304-4EAF-8F46-2F80643B2BEC}" type="sibTrans" cxnId="{F60D03BE-D463-4279-9A7C-C678F57C9CBA}">
      <dgm:prSet/>
      <dgm:spPr/>
      <dgm:t>
        <a:bodyPr/>
        <a:lstStyle/>
        <a:p>
          <a:endParaRPr lang="en-CA"/>
        </a:p>
      </dgm:t>
    </dgm:pt>
    <dgm:pt modelId="{9655DF05-AA87-4C62-A106-3EA67732C90A}">
      <dgm:prSet phldrT="[Text]"/>
      <dgm:spPr/>
      <dgm:t>
        <a:bodyPr/>
        <a:lstStyle/>
        <a:p>
          <a:pPr marL="114300" indent="0" defTabSz="622300">
            <a:lnSpc>
              <a:spcPct val="90000"/>
            </a:lnSpc>
            <a:spcBef>
              <a:spcPct val="0"/>
            </a:spcBef>
            <a:spcAft>
              <a:spcPct val="15000"/>
            </a:spcAft>
            <a:buNone/>
          </a:pPr>
          <a:endParaRPr lang="en-CA"/>
        </a:p>
      </dgm:t>
    </dgm:pt>
    <dgm:pt modelId="{585E391A-1BAF-4921-88FC-564D4B3E0119}" type="parTrans" cxnId="{9796E578-1B99-4A81-B5B4-07C48197DCE7}">
      <dgm:prSet/>
      <dgm:spPr/>
      <dgm:t>
        <a:bodyPr/>
        <a:lstStyle/>
        <a:p>
          <a:endParaRPr lang="en-CA"/>
        </a:p>
      </dgm:t>
    </dgm:pt>
    <dgm:pt modelId="{FE07A365-FBB5-4658-B691-57DD0DDD66D0}" type="sibTrans" cxnId="{9796E578-1B99-4A81-B5B4-07C48197DCE7}">
      <dgm:prSet/>
      <dgm:spPr/>
      <dgm:t>
        <a:bodyPr/>
        <a:lstStyle/>
        <a:p>
          <a:endParaRPr lang="en-CA"/>
        </a:p>
      </dgm:t>
    </dgm:pt>
    <dgm:pt modelId="{CA57A2D7-0019-42A4-B882-A4B897C0D02D}">
      <dgm:prSet phldrT="[Text]"/>
      <dgm:spPr/>
      <dgm:t>
        <a:bodyPr/>
        <a:lstStyle/>
        <a:p>
          <a:pPr marL="114300" indent="0" defTabSz="622300">
            <a:lnSpc>
              <a:spcPct val="90000"/>
            </a:lnSpc>
            <a:spcBef>
              <a:spcPct val="0"/>
            </a:spcBef>
            <a:spcAft>
              <a:spcPct val="15000"/>
            </a:spcAft>
            <a:buNone/>
          </a:pPr>
          <a:r>
            <a:rPr lang="en-CA" b="1"/>
            <a:t>Unwillingness to change</a:t>
          </a:r>
        </a:p>
      </dgm:t>
    </dgm:pt>
    <dgm:pt modelId="{78387C64-3A59-4D4B-A2B0-0329795687C2}" type="parTrans" cxnId="{3600C79F-B255-47F1-A80F-D721B9B7E2BD}">
      <dgm:prSet/>
      <dgm:spPr/>
      <dgm:t>
        <a:bodyPr/>
        <a:lstStyle/>
        <a:p>
          <a:endParaRPr lang="en-CA"/>
        </a:p>
      </dgm:t>
    </dgm:pt>
    <dgm:pt modelId="{9827C704-19EB-47E6-8059-2B59A6BCA09E}" type="sibTrans" cxnId="{3600C79F-B255-47F1-A80F-D721B9B7E2BD}">
      <dgm:prSet/>
      <dgm:spPr/>
      <dgm:t>
        <a:bodyPr/>
        <a:lstStyle/>
        <a:p>
          <a:endParaRPr lang="en-CA"/>
        </a:p>
      </dgm:t>
    </dgm:pt>
    <dgm:pt modelId="{5F49D55C-67E0-4DEE-81B1-DE2D233CE5AB}">
      <dgm:prSet phldrT="[Text]"/>
      <dgm:spPr/>
      <dgm:t>
        <a:bodyPr/>
        <a:lstStyle/>
        <a:p>
          <a:r>
            <a:rPr lang="en-CA"/>
            <a:t>“ They are always saying that, it’s not true”</a:t>
          </a:r>
        </a:p>
      </dgm:t>
    </dgm:pt>
    <dgm:pt modelId="{E717651C-C7CC-4DE7-9BE7-40385E3524FC}" type="parTrans" cxnId="{FE069E0A-E91C-41A9-84E2-1FD7EC72975F}">
      <dgm:prSet/>
      <dgm:spPr/>
      <dgm:t>
        <a:bodyPr/>
        <a:lstStyle/>
        <a:p>
          <a:endParaRPr lang="en-CA"/>
        </a:p>
      </dgm:t>
    </dgm:pt>
    <dgm:pt modelId="{342B2264-9563-4841-A01C-A108052FF147}" type="sibTrans" cxnId="{FE069E0A-E91C-41A9-84E2-1FD7EC72975F}">
      <dgm:prSet/>
      <dgm:spPr/>
      <dgm:t>
        <a:bodyPr/>
        <a:lstStyle/>
        <a:p>
          <a:endParaRPr lang="en-CA"/>
        </a:p>
      </dgm:t>
    </dgm:pt>
    <dgm:pt modelId="{6E0E15FE-499A-4435-A9D6-207C78F098E7}">
      <dgm:prSet phldrT="[Text]"/>
      <dgm:spPr/>
      <dgm:t>
        <a:bodyPr/>
        <a:lstStyle/>
        <a:p>
          <a:endParaRPr lang="en-CA"/>
        </a:p>
      </dgm:t>
    </dgm:pt>
    <dgm:pt modelId="{D1D7883C-8EC9-407E-99A4-E6C8CFF353E9}" type="parTrans" cxnId="{DAE2B7F4-D677-4E1B-88D5-239BAEE3B8FA}">
      <dgm:prSet/>
      <dgm:spPr/>
      <dgm:t>
        <a:bodyPr/>
        <a:lstStyle/>
        <a:p>
          <a:endParaRPr lang="en-CA"/>
        </a:p>
      </dgm:t>
    </dgm:pt>
    <dgm:pt modelId="{304123EE-BAA9-465A-BFC6-E9B9CCE14106}" type="sibTrans" cxnId="{DAE2B7F4-D677-4E1B-88D5-239BAEE3B8FA}">
      <dgm:prSet/>
      <dgm:spPr/>
      <dgm:t>
        <a:bodyPr/>
        <a:lstStyle/>
        <a:p>
          <a:endParaRPr lang="en-CA"/>
        </a:p>
      </dgm:t>
    </dgm:pt>
    <dgm:pt modelId="{CA9A27ED-649F-4B49-B890-C52E1E05C805}">
      <dgm:prSet phldrT="[Text]"/>
      <dgm:spPr/>
      <dgm:t>
        <a:bodyPr/>
        <a:lstStyle/>
        <a:p>
          <a:endParaRPr lang="en-CA"/>
        </a:p>
      </dgm:t>
    </dgm:pt>
    <dgm:pt modelId="{A4881215-FAE1-4D90-94E9-D259EE198683}" type="parTrans" cxnId="{0D3BAD0B-24EF-4510-9B2D-D2C029EE11DC}">
      <dgm:prSet/>
      <dgm:spPr/>
      <dgm:t>
        <a:bodyPr/>
        <a:lstStyle/>
        <a:p>
          <a:endParaRPr lang="en-CA"/>
        </a:p>
      </dgm:t>
    </dgm:pt>
    <dgm:pt modelId="{980C5ADB-7E17-4E79-85E3-2E8CAF6A70CA}" type="sibTrans" cxnId="{0D3BAD0B-24EF-4510-9B2D-D2C029EE11DC}">
      <dgm:prSet/>
      <dgm:spPr/>
      <dgm:t>
        <a:bodyPr/>
        <a:lstStyle/>
        <a:p>
          <a:endParaRPr lang="en-CA"/>
        </a:p>
      </dgm:t>
    </dgm:pt>
    <dgm:pt modelId="{D11F6003-F486-48AE-B77A-3D2CE87E1430}">
      <dgm:prSet/>
      <dgm:spPr/>
      <dgm:t>
        <a:bodyPr/>
        <a:lstStyle/>
        <a:p>
          <a:endParaRPr lang="en-CA"/>
        </a:p>
      </dgm:t>
    </dgm:pt>
    <dgm:pt modelId="{B69F4002-1733-4C76-A634-E3658469EF0E}" type="parTrans" cxnId="{96407A9A-4B3C-483F-A42A-DC95531874FC}">
      <dgm:prSet/>
      <dgm:spPr/>
      <dgm:t>
        <a:bodyPr/>
        <a:lstStyle/>
        <a:p>
          <a:endParaRPr lang="en-CA"/>
        </a:p>
      </dgm:t>
    </dgm:pt>
    <dgm:pt modelId="{88A0DB7B-34DB-4232-ABAA-45220251E20A}" type="sibTrans" cxnId="{96407A9A-4B3C-483F-A42A-DC95531874FC}">
      <dgm:prSet/>
      <dgm:spPr/>
      <dgm:t>
        <a:bodyPr/>
        <a:lstStyle/>
        <a:p>
          <a:endParaRPr lang="en-CA"/>
        </a:p>
      </dgm:t>
    </dgm:pt>
    <dgm:pt modelId="{35CFF828-6B94-49C6-B875-598BFB779E27}">
      <dgm:prSet/>
      <dgm:spPr/>
      <dgm:t>
        <a:bodyPr/>
        <a:lstStyle/>
        <a:p>
          <a:r>
            <a:rPr lang="en-CA"/>
            <a:t>“It is no big deal”</a:t>
          </a:r>
        </a:p>
      </dgm:t>
    </dgm:pt>
    <dgm:pt modelId="{48076D8B-4EA9-4B04-9B9D-61C49BFE0C57}" type="parTrans" cxnId="{09C85163-A8AE-4E2D-B031-EB0A56F601E0}">
      <dgm:prSet/>
      <dgm:spPr/>
      <dgm:t>
        <a:bodyPr/>
        <a:lstStyle/>
        <a:p>
          <a:endParaRPr lang="en-CA"/>
        </a:p>
      </dgm:t>
    </dgm:pt>
    <dgm:pt modelId="{7D5D5922-A251-4AB8-BEC5-98AB25A43A62}" type="sibTrans" cxnId="{09C85163-A8AE-4E2D-B031-EB0A56F601E0}">
      <dgm:prSet/>
      <dgm:spPr/>
      <dgm:t>
        <a:bodyPr/>
        <a:lstStyle/>
        <a:p>
          <a:endParaRPr lang="en-CA"/>
        </a:p>
      </dgm:t>
    </dgm:pt>
    <dgm:pt modelId="{A17F99E3-AFDC-42D9-B656-60FA294AB2D0}">
      <dgm:prSet/>
      <dgm:spPr/>
      <dgm:t>
        <a:bodyPr/>
        <a:lstStyle/>
        <a:p>
          <a:endParaRPr lang="en-CA"/>
        </a:p>
      </dgm:t>
    </dgm:pt>
    <dgm:pt modelId="{19C8EF11-A076-489F-A49A-A3E6B0D9F35B}" type="parTrans" cxnId="{EBFF89DD-6310-46BD-9ED9-8C99229D63CE}">
      <dgm:prSet/>
      <dgm:spPr/>
      <dgm:t>
        <a:bodyPr/>
        <a:lstStyle/>
        <a:p>
          <a:endParaRPr lang="en-CA"/>
        </a:p>
      </dgm:t>
    </dgm:pt>
    <dgm:pt modelId="{90D78236-6F34-4C0E-9C8A-1CD13E8CA100}" type="sibTrans" cxnId="{EBFF89DD-6310-46BD-9ED9-8C99229D63CE}">
      <dgm:prSet/>
      <dgm:spPr/>
      <dgm:t>
        <a:bodyPr/>
        <a:lstStyle/>
        <a:p>
          <a:endParaRPr lang="en-CA"/>
        </a:p>
      </dgm:t>
    </dgm:pt>
    <dgm:pt modelId="{8A177B93-CFB6-44E7-B2B4-F7BD3A1B7641}">
      <dgm:prSet phldrT="[Text]"/>
      <dgm:spPr/>
      <dgm:t>
        <a:bodyPr/>
        <a:lstStyle/>
        <a:p>
          <a:r>
            <a:rPr lang="en-CA"/>
            <a:t> “ It doesn’t bother me, so I don’t see the problem.”</a:t>
          </a:r>
        </a:p>
      </dgm:t>
    </dgm:pt>
    <dgm:pt modelId="{C017E356-1EFC-4BE8-9ED3-19BB7F198112}" type="parTrans" cxnId="{08D9A2EA-2901-4672-9C24-7D7C15B7E5F0}">
      <dgm:prSet/>
      <dgm:spPr/>
      <dgm:t>
        <a:bodyPr/>
        <a:lstStyle/>
        <a:p>
          <a:endParaRPr lang="en-CA"/>
        </a:p>
      </dgm:t>
    </dgm:pt>
    <dgm:pt modelId="{16CE3828-B490-4D09-8261-7F68C1623816}" type="sibTrans" cxnId="{08D9A2EA-2901-4672-9C24-7D7C15B7E5F0}">
      <dgm:prSet/>
      <dgm:spPr/>
      <dgm:t>
        <a:bodyPr/>
        <a:lstStyle/>
        <a:p>
          <a:endParaRPr lang="en-CA"/>
        </a:p>
      </dgm:t>
    </dgm:pt>
    <dgm:pt modelId="{54EC144B-164A-4257-B6E3-0DD689C6A2C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CA" b="1"/>
            <a:t>Blameless or blaming</a:t>
          </a:r>
        </a:p>
      </dgm:t>
    </dgm:pt>
    <dgm:pt modelId="{52FAEC2F-8ED7-422E-84CB-861787A10D06}" type="parTrans" cxnId="{0F6BE9BF-318E-45D2-B2A8-47546BE84AFF}">
      <dgm:prSet/>
      <dgm:spPr/>
      <dgm:t>
        <a:bodyPr/>
        <a:lstStyle/>
        <a:p>
          <a:endParaRPr lang="en-CA"/>
        </a:p>
      </dgm:t>
    </dgm:pt>
    <dgm:pt modelId="{D694A421-ED92-40E4-870A-36F3D001E517}" type="sibTrans" cxnId="{0F6BE9BF-318E-45D2-B2A8-47546BE84AFF}">
      <dgm:prSet/>
      <dgm:spPr/>
      <dgm:t>
        <a:bodyPr/>
        <a:lstStyle/>
        <a:p>
          <a:endParaRPr lang="en-CA"/>
        </a:p>
      </dgm:t>
    </dgm:pt>
    <dgm:pt modelId="{3623A73A-35F7-4F35-9FB5-2FF1B4987D7A}">
      <dgm:prSet phldrT="[Text]"/>
      <dgm:spPr/>
      <dgm:t>
        <a:bodyPr/>
        <a:lstStyle/>
        <a:p>
          <a:pPr marL="114300" indent="0" defTabSz="622300">
            <a:lnSpc>
              <a:spcPct val="90000"/>
            </a:lnSpc>
            <a:spcBef>
              <a:spcPct val="0"/>
            </a:spcBef>
            <a:spcAft>
              <a:spcPct val="15000"/>
            </a:spcAft>
            <a:buNone/>
          </a:pPr>
          <a:r>
            <a:rPr lang="en-CA"/>
            <a:t>“ I don’t think I need to change…”</a:t>
          </a:r>
        </a:p>
      </dgm:t>
    </dgm:pt>
    <dgm:pt modelId="{32DD64F2-EFB8-471F-B1E2-E0ACD3EB9405}" type="parTrans" cxnId="{3F5997E3-316C-4D35-B077-D50507DBA728}">
      <dgm:prSet/>
      <dgm:spPr/>
      <dgm:t>
        <a:bodyPr/>
        <a:lstStyle/>
        <a:p>
          <a:endParaRPr lang="en-CA"/>
        </a:p>
      </dgm:t>
    </dgm:pt>
    <dgm:pt modelId="{DD004616-F23E-4C75-8547-F9A671981407}" type="sibTrans" cxnId="{3F5997E3-316C-4D35-B077-D50507DBA728}">
      <dgm:prSet/>
      <dgm:spPr/>
      <dgm:t>
        <a:bodyPr/>
        <a:lstStyle/>
        <a:p>
          <a:endParaRPr lang="en-CA"/>
        </a:p>
      </dgm:t>
    </dgm:pt>
    <dgm:pt modelId="{12F30C8F-DE62-4628-B8F7-5D5CBBED27BF}">
      <dgm:prSet phldrT="[Text]"/>
      <dgm:spPr/>
      <dgm:t>
        <a:bodyPr/>
        <a:lstStyle/>
        <a:p>
          <a:endParaRPr lang="en-CA"/>
        </a:p>
      </dgm:t>
    </dgm:pt>
    <dgm:pt modelId="{A037B7AA-D31C-4ED9-BBBC-25084FCFDE9D}" type="parTrans" cxnId="{B6CDCDD7-3802-415B-8C78-7A628FAEB4C6}">
      <dgm:prSet/>
      <dgm:spPr/>
      <dgm:t>
        <a:bodyPr/>
        <a:lstStyle/>
        <a:p>
          <a:endParaRPr lang="en-CA"/>
        </a:p>
      </dgm:t>
    </dgm:pt>
    <dgm:pt modelId="{65E08DE9-5160-4FB0-A80F-ADDBCA91C634}" type="sibTrans" cxnId="{B6CDCDD7-3802-415B-8C78-7A628FAEB4C6}">
      <dgm:prSet/>
      <dgm:spPr/>
      <dgm:t>
        <a:bodyPr/>
        <a:lstStyle/>
        <a:p>
          <a:endParaRPr lang="en-CA"/>
        </a:p>
      </dgm:t>
    </dgm:pt>
    <dgm:pt modelId="{CE6F8588-04F5-4872-894E-A29DE4C97617}">
      <dgm:prSet phldrT="[Text]"/>
      <dgm:spPr/>
      <dgm:t>
        <a:bodyPr/>
        <a:lstStyle/>
        <a:p>
          <a:endParaRPr lang="en-CA"/>
        </a:p>
      </dgm:t>
    </dgm:pt>
    <dgm:pt modelId="{E288A656-3CCA-44D9-80B5-77C0ABABBBA0}" type="parTrans" cxnId="{85147BBB-92A5-47FB-A595-FED8E6695AD1}">
      <dgm:prSet/>
      <dgm:spPr/>
      <dgm:t>
        <a:bodyPr/>
        <a:lstStyle/>
        <a:p>
          <a:endParaRPr lang="en-CA"/>
        </a:p>
      </dgm:t>
    </dgm:pt>
    <dgm:pt modelId="{99183C18-A3D4-4FD4-96CA-D5FCDDF60E41}" type="sibTrans" cxnId="{85147BBB-92A5-47FB-A595-FED8E6695AD1}">
      <dgm:prSet/>
      <dgm:spPr/>
      <dgm:t>
        <a:bodyPr/>
        <a:lstStyle/>
        <a:p>
          <a:endParaRPr lang="en-CA"/>
        </a:p>
      </dgm:t>
    </dgm:pt>
    <dgm:pt modelId="{7DDE28BE-61C6-4099-AC89-F9466EA61B05}" type="pres">
      <dgm:prSet presAssocID="{290C794A-7546-4442-95FA-5B921106EC81}" presName="Name0" presStyleCnt="0">
        <dgm:presLayoutVars>
          <dgm:dir/>
          <dgm:animLvl val="lvl"/>
          <dgm:resizeHandles val="exact"/>
        </dgm:presLayoutVars>
      </dgm:prSet>
      <dgm:spPr/>
    </dgm:pt>
    <dgm:pt modelId="{2611040E-74D8-4E05-9BA4-325B00620485}" type="pres">
      <dgm:prSet presAssocID="{63E6391F-1EFC-4092-83A1-EBF798D36406}" presName="composite" presStyleCnt="0"/>
      <dgm:spPr/>
    </dgm:pt>
    <dgm:pt modelId="{C10D0009-9443-44D5-A534-2605AFA00AF8}" type="pres">
      <dgm:prSet presAssocID="{63E6391F-1EFC-4092-83A1-EBF798D36406}" presName="parTx" presStyleLbl="alignNode1" presStyleIdx="0" presStyleCnt="4">
        <dgm:presLayoutVars>
          <dgm:chMax val="0"/>
          <dgm:chPref val="0"/>
          <dgm:bulletEnabled val="1"/>
        </dgm:presLayoutVars>
      </dgm:prSet>
      <dgm:spPr/>
    </dgm:pt>
    <dgm:pt modelId="{19012D77-BD41-4E7A-BA96-7509489BED5A}" type="pres">
      <dgm:prSet presAssocID="{63E6391F-1EFC-4092-83A1-EBF798D36406}" presName="desTx" presStyleLbl="alignAccFollowNode1" presStyleIdx="0" presStyleCnt="4">
        <dgm:presLayoutVars>
          <dgm:bulletEnabled val="1"/>
        </dgm:presLayoutVars>
      </dgm:prSet>
      <dgm:spPr/>
    </dgm:pt>
    <dgm:pt modelId="{5D6E4AD0-1976-44D2-9878-9E57B64FD925}" type="pres">
      <dgm:prSet presAssocID="{2F3CC8F8-5EC0-4E5B-A7F6-729EBBB9C242}" presName="space" presStyleCnt="0"/>
      <dgm:spPr/>
    </dgm:pt>
    <dgm:pt modelId="{F2FCE7E9-C9A9-45BC-933C-4D11744CC735}" type="pres">
      <dgm:prSet presAssocID="{0F4276F8-017D-4188-B7D8-2D4A429EEFB4}" presName="composite" presStyleCnt="0"/>
      <dgm:spPr/>
    </dgm:pt>
    <dgm:pt modelId="{F5448FE1-297F-409F-91C2-63C536D64E89}" type="pres">
      <dgm:prSet presAssocID="{0F4276F8-017D-4188-B7D8-2D4A429EEFB4}" presName="parTx" presStyleLbl="alignNode1" presStyleIdx="1" presStyleCnt="4">
        <dgm:presLayoutVars>
          <dgm:chMax val="0"/>
          <dgm:chPref val="0"/>
          <dgm:bulletEnabled val="1"/>
        </dgm:presLayoutVars>
      </dgm:prSet>
      <dgm:spPr/>
    </dgm:pt>
    <dgm:pt modelId="{9A48BC89-7452-4BF9-81A7-FD589ADBDEAF}" type="pres">
      <dgm:prSet presAssocID="{0F4276F8-017D-4188-B7D8-2D4A429EEFB4}" presName="desTx" presStyleLbl="alignAccFollowNode1" presStyleIdx="1" presStyleCnt="4">
        <dgm:presLayoutVars>
          <dgm:bulletEnabled val="1"/>
        </dgm:presLayoutVars>
      </dgm:prSet>
      <dgm:spPr/>
    </dgm:pt>
    <dgm:pt modelId="{28F92062-6843-4599-AEDD-C83C1061393C}" type="pres">
      <dgm:prSet presAssocID="{C5E621EB-7EA5-4AEC-874A-535B68F94D56}" presName="space" presStyleCnt="0"/>
      <dgm:spPr/>
    </dgm:pt>
    <dgm:pt modelId="{7462BCB0-1CD2-428D-A4BE-609D4F4E493C}" type="pres">
      <dgm:prSet presAssocID="{A927B96E-3CC2-46F1-8114-C8B975982464}" presName="composite" presStyleCnt="0"/>
      <dgm:spPr/>
    </dgm:pt>
    <dgm:pt modelId="{96FC5A6B-B831-4DF9-B8CC-A116A39A4E41}" type="pres">
      <dgm:prSet presAssocID="{A927B96E-3CC2-46F1-8114-C8B975982464}" presName="parTx" presStyleLbl="alignNode1" presStyleIdx="2" presStyleCnt="4">
        <dgm:presLayoutVars>
          <dgm:chMax val="0"/>
          <dgm:chPref val="0"/>
          <dgm:bulletEnabled val="1"/>
        </dgm:presLayoutVars>
      </dgm:prSet>
      <dgm:spPr/>
    </dgm:pt>
    <dgm:pt modelId="{F4B5E0E8-063C-42E3-9A46-B5363CE5FF92}" type="pres">
      <dgm:prSet presAssocID="{A927B96E-3CC2-46F1-8114-C8B975982464}" presName="desTx" presStyleLbl="alignAccFollowNode1" presStyleIdx="2" presStyleCnt="4">
        <dgm:presLayoutVars>
          <dgm:bulletEnabled val="1"/>
        </dgm:presLayoutVars>
      </dgm:prSet>
      <dgm:spPr/>
    </dgm:pt>
    <dgm:pt modelId="{25E2B420-D715-4B34-BF28-CBA79558E356}" type="pres">
      <dgm:prSet presAssocID="{FFF69F46-D002-4357-9024-DC2AB21CE9EC}" presName="space" presStyleCnt="0"/>
      <dgm:spPr/>
    </dgm:pt>
    <dgm:pt modelId="{1FF34308-F156-4601-8D0D-B6A5C0AB5612}" type="pres">
      <dgm:prSet presAssocID="{C710DA53-6D1B-4073-B488-D2E84A4E0028}" presName="composite" presStyleCnt="0"/>
      <dgm:spPr/>
    </dgm:pt>
    <dgm:pt modelId="{9C642E10-2A51-40AF-B88A-89FC0F367B8B}" type="pres">
      <dgm:prSet presAssocID="{C710DA53-6D1B-4073-B488-D2E84A4E0028}" presName="parTx" presStyleLbl="alignNode1" presStyleIdx="3" presStyleCnt="4">
        <dgm:presLayoutVars>
          <dgm:chMax val="0"/>
          <dgm:chPref val="0"/>
          <dgm:bulletEnabled val="1"/>
        </dgm:presLayoutVars>
      </dgm:prSet>
      <dgm:spPr/>
    </dgm:pt>
    <dgm:pt modelId="{405E3B54-F36A-41AA-A940-AAB4ECB96A62}" type="pres">
      <dgm:prSet presAssocID="{C710DA53-6D1B-4073-B488-D2E84A4E0028}" presName="desTx" presStyleLbl="alignAccFollowNode1" presStyleIdx="3" presStyleCnt="4" custLinFactNeighborX="-544" custLinFactNeighborY="1678">
        <dgm:presLayoutVars>
          <dgm:bulletEnabled val="1"/>
        </dgm:presLayoutVars>
      </dgm:prSet>
      <dgm:spPr/>
    </dgm:pt>
  </dgm:ptLst>
  <dgm:cxnLst>
    <dgm:cxn modelId="{94D8BB02-B4BE-4ACC-9899-6AFFB2F93B29}" type="presOf" srcId="{89F4A390-1EE6-4811-B26A-6179DAE1BD2C}" destId="{9A48BC89-7452-4BF9-81A7-FD589ADBDEAF}" srcOrd="0" destOrd="5" presId="urn:microsoft.com/office/officeart/2005/8/layout/hList1"/>
    <dgm:cxn modelId="{BD7CD402-99DD-43DB-89FB-8C1BBFCFB3AB}" srcId="{0F4276F8-017D-4188-B7D8-2D4A429EEFB4}" destId="{89F4A390-1EE6-4811-B26A-6179DAE1BD2C}" srcOrd="2" destOrd="0" parTransId="{D6A59A1D-6A06-4231-AE4E-58ED0BFB5865}" sibTransId="{CF9DF9F8-E537-4A2D-A38F-7A8D22091508}"/>
    <dgm:cxn modelId="{5E93E703-E8F9-4AC6-A406-AC149EC083B2}" type="presOf" srcId="{8A177B93-CFB6-44E7-B2B4-F7BD3A1B7641}" destId="{19012D77-BD41-4E7A-BA96-7509489BED5A}" srcOrd="0" destOrd="4" presId="urn:microsoft.com/office/officeart/2005/8/layout/hList1"/>
    <dgm:cxn modelId="{85D10E0A-244B-4321-B1C2-5A0060581EC8}" srcId="{89F4A390-1EE6-4811-B26A-6179DAE1BD2C}" destId="{D3E5F4D2-5EAB-4A7A-9381-216411E67D3E}" srcOrd="0" destOrd="0" parTransId="{2D05CE70-0511-40F3-9323-0A5CCAD07316}" sibTransId="{924ABA4E-D881-4ACF-AAA8-FEDDC1DA4498}"/>
    <dgm:cxn modelId="{FE069E0A-E91C-41A9-84E2-1FD7EC72975F}" srcId="{5A3E3BF7-2B63-4BDA-98FE-0CFE25EBF012}" destId="{5F49D55C-67E0-4DEE-81B1-DE2D233CE5AB}" srcOrd="0" destOrd="0" parTransId="{E717651C-C7CC-4DE7-9BE7-40385E3524FC}" sibTransId="{342B2264-9563-4841-A01C-A108052FF147}"/>
    <dgm:cxn modelId="{0D3BAD0B-24EF-4510-9B2D-D2C029EE11DC}" srcId="{A17F99E3-AFDC-42D9-B656-60FA294AB2D0}" destId="{CA9A27ED-649F-4B49-B890-C52E1E05C805}" srcOrd="0" destOrd="0" parTransId="{A4881215-FAE1-4D90-94E9-D259EE198683}" sibTransId="{980C5ADB-7E17-4E79-85E3-2E8CAF6A70CA}"/>
    <dgm:cxn modelId="{10D39F1E-6597-4A29-B9B9-267EADB26FE8}" type="presOf" srcId="{1B68283D-5C8C-4AF1-9159-9F9CF5CB1744}" destId="{F4B5E0E8-063C-42E3-9A46-B5363CE5FF92}" srcOrd="0" destOrd="0" presId="urn:microsoft.com/office/officeart/2005/8/layout/hList1"/>
    <dgm:cxn modelId="{8240BF21-A393-49B5-A788-150C49AC5EB8}" type="presOf" srcId="{F2CD95D5-6E07-4539-A5C2-FB481F00122B}" destId="{F4B5E0E8-063C-42E3-9A46-B5363CE5FF92}" srcOrd="0" destOrd="1" presId="urn:microsoft.com/office/officeart/2005/8/layout/hList1"/>
    <dgm:cxn modelId="{67231422-775E-4945-9278-88F54F770C39}" type="presOf" srcId="{35CFF828-6B94-49C6-B875-598BFB779E27}" destId="{19012D77-BD41-4E7A-BA96-7509489BED5A}" srcOrd="0" destOrd="6" presId="urn:microsoft.com/office/officeart/2005/8/layout/hList1"/>
    <dgm:cxn modelId="{4EF1AA28-7D09-4F26-8E66-60C0C42D65A0}" type="presOf" srcId="{AC7B6E09-73C0-4600-B5BA-99F56909751B}" destId="{19012D77-BD41-4E7A-BA96-7509489BED5A}" srcOrd="0" destOrd="11" presId="urn:microsoft.com/office/officeart/2005/8/layout/hList1"/>
    <dgm:cxn modelId="{97095C2D-3172-4468-A8A7-6FF16FBFD7F4}" srcId="{0F4276F8-017D-4188-B7D8-2D4A429EEFB4}" destId="{69FF63F3-E5E1-45D0-9664-4D96FA2B6625}" srcOrd="0" destOrd="0" parTransId="{C7174E4F-704B-41FA-8F74-6B9BB739D8DD}" sibTransId="{0A45150A-F694-4402-A6AE-2B95A4AF3C3A}"/>
    <dgm:cxn modelId="{14A16531-B74B-455E-8CF9-983E0E552C3C}" srcId="{54EC144B-164A-4257-B6E3-0DD689C6A2CC}" destId="{FF38E3C7-E834-4EB6-8DED-C9FC350B6A3D}" srcOrd="2" destOrd="0" parTransId="{B29C8F68-98D2-4B18-AC77-40A05C310BF8}" sibTransId="{696BBC20-A66D-4362-A27B-D6FC38668E5D}"/>
    <dgm:cxn modelId="{57426C31-402F-477B-B6BB-5BD83E4E62BB}" type="presOf" srcId="{63E6391F-1EFC-4092-83A1-EBF798D36406}" destId="{C10D0009-9443-44D5-A534-2605AFA00AF8}" srcOrd="0" destOrd="0" presId="urn:microsoft.com/office/officeart/2005/8/layout/hList1"/>
    <dgm:cxn modelId="{EC40AF32-7F4F-4957-B8BA-8DD5CFBE34E2}" type="presOf" srcId="{1293F83A-4E4C-4978-845F-5E9D48894D37}" destId="{F4B5E0E8-063C-42E3-9A46-B5363CE5FF92}" srcOrd="0" destOrd="2" presId="urn:microsoft.com/office/officeart/2005/8/layout/hList1"/>
    <dgm:cxn modelId="{4EEBD732-CAA5-4082-A3B7-8AE516A13975}" type="presOf" srcId="{3BC14D5F-880C-4E66-B021-50ADFB20E69C}" destId="{405E3B54-F36A-41AA-A940-AAB4ECB96A62}" srcOrd="0" destOrd="2" presId="urn:microsoft.com/office/officeart/2005/8/layout/hList1"/>
    <dgm:cxn modelId="{8F81E435-6679-4A68-A4E9-1BA179D7AA2E}" type="presOf" srcId="{0D77ABE0-3C91-4421-B709-2F145EB9C378}" destId="{9A48BC89-7452-4BF9-81A7-FD589ADBDEAF}" srcOrd="0" destOrd="7" presId="urn:microsoft.com/office/officeart/2005/8/layout/hList1"/>
    <dgm:cxn modelId="{9AA7E736-86C6-439D-A493-53021BDC5477}" srcId="{290C794A-7546-4442-95FA-5B921106EC81}" destId="{C710DA53-6D1B-4073-B488-D2E84A4E0028}" srcOrd="3" destOrd="0" parTransId="{4DA0251E-4740-441D-AB5D-7AC314B00B8D}" sibTransId="{AAC70AAE-40C5-487A-BFB0-E79076AC22E5}"/>
    <dgm:cxn modelId="{545D773E-3A0F-4DBA-B07A-16A658955014}" type="presOf" srcId="{0164369F-7456-4D59-B5AF-A842F3CD1BCC}" destId="{19012D77-BD41-4E7A-BA96-7509489BED5A}" srcOrd="0" destOrd="3" presId="urn:microsoft.com/office/officeart/2005/8/layout/hList1"/>
    <dgm:cxn modelId="{BD055A41-877F-4E14-B31B-914D7203C1E0}" type="presOf" srcId="{69FF63F3-E5E1-45D0-9664-4D96FA2B6625}" destId="{9A48BC89-7452-4BF9-81A7-FD589ADBDEAF}" srcOrd="0" destOrd="0" presId="urn:microsoft.com/office/officeart/2005/8/layout/hList1"/>
    <dgm:cxn modelId="{716FA742-C69B-4F73-BA52-6A485352A315}" srcId="{290C794A-7546-4442-95FA-5B921106EC81}" destId="{63E6391F-1EFC-4092-83A1-EBF798D36406}" srcOrd="0" destOrd="0" parTransId="{774BEC83-E94B-4B57-AB69-CB639743B913}" sibTransId="{2F3CC8F8-5EC0-4E5B-A7F6-729EBBB9C242}"/>
    <dgm:cxn modelId="{D6F00447-E2EA-4202-9F0E-6E9C2E24212E}" type="presOf" srcId="{CC1CE81E-6885-4F78-9CDD-050FE4D72370}" destId="{405E3B54-F36A-41AA-A940-AAB4ECB96A62}" srcOrd="0" destOrd="0" presId="urn:microsoft.com/office/officeart/2005/8/layout/hList1"/>
    <dgm:cxn modelId="{8767BB4A-1EE6-4C66-AC4D-C7393FFB0C65}" type="presOf" srcId="{D005058A-E885-48A8-9370-7E02A020E84D}" destId="{9A48BC89-7452-4BF9-81A7-FD589ADBDEAF}" srcOrd="0" destOrd="2" presId="urn:microsoft.com/office/officeart/2005/8/layout/hList1"/>
    <dgm:cxn modelId="{D290564B-6DAA-4DB0-96FC-8E16E3E8F210}" type="presOf" srcId="{D11F6003-F486-48AE-B77A-3D2CE87E1430}" destId="{19012D77-BD41-4E7A-BA96-7509489BED5A}" srcOrd="0" destOrd="5" presId="urn:microsoft.com/office/officeart/2005/8/layout/hList1"/>
    <dgm:cxn modelId="{4104454D-2B68-4B9F-8B6A-DD0D160A6495}" srcId="{A927B96E-3CC2-46F1-8114-C8B975982464}" destId="{1B68283D-5C8C-4AF1-9159-9F9CF5CB1744}" srcOrd="0" destOrd="0" parTransId="{FE609762-9C41-4DDB-98B8-722506EB41E5}" sibTransId="{17861C68-ACE4-41F1-85D7-BBFF2D08C68C}"/>
    <dgm:cxn modelId="{1F8D6054-70BD-430D-B752-92CE9130E646}" type="presOf" srcId="{0F4276F8-017D-4188-B7D8-2D4A429EEFB4}" destId="{F5448FE1-297F-409F-91C2-63C536D64E89}" srcOrd="0" destOrd="0" presId="urn:microsoft.com/office/officeart/2005/8/layout/hList1"/>
    <dgm:cxn modelId="{48872255-2A69-428C-A39F-74770E8CC6D9}" type="presOf" srcId="{3623A73A-35F7-4F35-9FB5-2FF1B4987D7A}" destId="{9A48BC89-7452-4BF9-81A7-FD589ADBDEAF}" srcOrd="0" destOrd="10" presId="urn:microsoft.com/office/officeart/2005/8/layout/hList1"/>
    <dgm:cxn modelId="{B2C8125B-4BBC-426F-BF71-47DEFA704FFC}" srcId="{A927B96E-3CC2-46F1-8114-C8B975982464}" destId="{1293F83A-4E4C-4978-845F-5E9D48894D37}" srcOrd="2" destOrd="0" parTransId="{405D1403-B959-4B6E-9F9E-C600CEE27763}" sibTransId="{A3BB7751-7674-4C92-8A88-0140CBB5C2E4}"/>
    <dgm:cxn modelId="{5F50E65F-B3B1-41E9-8F1E-4833612B726F}" type="presOf" srcId="{D3E5F4D2-5EAB-4A7A-9381-216411E67D3E}" destId="{9A48BC89-7452-4BF9-81A7-FD589ADBDEAF}" srcOrd="0" destOrd="6" presId="urn:microsoft.com/office/officeart/2005/8/layout/hList1"/>
    <dgm:cxn modelId="{09C85163-A8AE-4E2D-B031-EB0A56F601E0}" srcId="{D11F6003-F486-48AE-B77A-3D2CE87E1430}" destId="{35CFF828-6B94-49C6-B875-598BFB779E27}" srcOrd="0" destOrd="0" parTransId="{48076D8B-4EA9-4B04-9B9D-61C49BFE0C57}" sibTransId="{7D5D5922-A251-4AB8-BEC5-98AB25A43A62}"/>
    <dgm:cxn modelId="{5AE30C65-4B2F-483C-AAB8-CC66DCBC3772}" type="presOf" srcId="{61C16132-C74A-4598-9EC8-F00F8B33EA7A}" destId="{19012D77-BD41-4E7A-BA96-7509489BED5A}" srcOrd="0" destOrd="10" presId="urn:microsoft.com/office/officeart/2005/8/layout/hList1"/>
    <dgm:cxn modelId="{CA32966E-38C8-4180-9D12-B1057E5B6510}" srcId="{A927B96E-3CC2-46F1-8114-C8B975982464}" destId="{F2CD95D5-6E07-4539-A5C2-FB481F00122B}" srcOrd="1" destOrd="0" parTransId="{A8C9F0FF-B271-4102-BCB2-65BEF9DEAD98}" sibTransId="{95188FDC-99D1-4CFC-981F-6CDB9302760B}"/>
    <dgm:cxn modelId="{EC6FEB70-A354-4EE6-B1D8-9DD2A90C2309}" type="presOf" srcId="{A927B96E-3CC2-46F1-8114-C8B975982464}" destId="{96FC5A6B-B831-4DF9-B8CC-A116A39A4E41}" srcOrd="0" destOrd="0" presId="urn:microsoft.com/office/officeart/2005/8/layout/hList1"/>
    <dgm:cxn modelId="{9796E578-1B99-4A81-B5B4-07C48197DCE7}" srcId="{0F4276F8-017D-4188-B7D8-2D4A429EEFB4}" destId="{9655DF05-AA87-4C62-A106-3EA67732C90A}" srcOrd="4" destOrd="0" parTransId="{585E391A-1BAF-4921-88FC-564D4B3E0119}" sibTransId="{FE07A365-FBB5-4658-B691-57DD0DDD66D0}"/>
    <dgm:cxn modelId="{0C8AEF79-CC9F-4CAF-9D74-D85A0A15C33B}" type="presOf" srcId="{6E0E15FE-499A-4435-A9D6-207C78F098E7}" destId="{19012D77-BD41-4E7A-BA96-7509489BED5A}" srcOrd="0" destOrd="2" presId="urn:microsoft.com/office/officeart/2005/8/layout/hList1"/>
    <dgm:cxn modelId="{368E847A-FDCF-489A-AFC7-137FF3970D1C}" type="presOf" srcId="{5A3E3BF7-2B63-4BDA-98FE-0CFE25EBF012}" destId="{19012D77-BD41-4E7A-BA96-7509489BED5A}" srcOrd="0" destOrd="0" presId="urn:microsoft.com/office/officeart/2005/8/layout/hList1"/>
    <dgm:cxn modelId="{C2A0BB7A-C2D9-4AD2-B6B1-2CBE7DA454BF}" srcId="{54EC144B-164A-4257-B6E3-0DD689C6A2CC}" destId="{C7A1C783-5FB9-497D-AE4D-4DBD7509E54B}" srcOrd="1" destOrd="0" parTransId="{A69BCD6F-3CBA-4F50-A5BC-C3175A790B5F}" sibTransId="{1D182DB5-9F46-40D2-BF06-5BFBA80CF822}"/>
    <dgm:cxn modelId="{4E15097F-62C7-48CC-8E5A-4B3CC596DC32}" type="presOf" srcId="{9655DF05-AA87-4C62-A106-3EA67732C90A}" destId="{9A48BC89-7452-4BF9-81A7-FD589ADBDEAF}" srcOrd="0" destOrd="8" presId="urn:microsoft.com/office/officeart/2005/8/layout/hList1"/>
    <dgm:cxn modelId="{073FCA7F-347F-406D-AB8B-3A11DD0E0A6C}" srcId="{C710DA53-6D1B-4073-B488-D2E84A4E0028}" destId="{3BC14D5F-880C-4E66-B021-50ADFB20E69C}" srcOrd="2" destOrd="0" parTransId="{EB0D2F16-8728-4E8B-8DE0-B2D3241AA7FE}" sibTransId="{3FF4444E-80E2-49E5-AB9D-101F4C15DBC0}"/>
    <dgm:cxn modelId="{780F4980-FF51-4B77-BC3A-1E85CD87AC1A}" srcId="{54EC144B-164A-4257-B6E3-0DD689C6A2CC}" destId="{D005058A-E885-48A8-9370-7E02A020E84D}" srcOrd="0" destOrd="0" parTransId="{71D4672F-876A-49DF-A9A0-4C1A5AB1F9E8}" sibTransId="{F1ABD698-AB09-4574-9AB7-7151B8028EAE}"/>
    <dgm:cxn modelId="{239D0E88-755A-4409-B758-E5A505AA5A9D}" srcId="{C710DA53-6D1B-4073-B488-D2E84A4E0028}" destId="{E3B99B63-05BB-44F4-A845-CFBAAEC765C8}" srcOrd="4" destOrd="0" parTransId="{AFD47329-FAA3-44E1-A494-B0F44D80D394}" sibTransId="{81CADE79-C899-4D57-9701-6C37EE1933A6}"/>
    <dgm:cxn modelId="{6FF93F8C-0F5C-41E6-B0F5-AC5E8E606865}" type="presOf" srcId="{C710DA53-6D1B-4073-B488-D2E84A4E0028}" destId="{9C642E10-2A51-40AF-B88A-89FC0F367B8B}" srcOrd="0" destOrd="0" presId="urn:microsoft.com/office/officeart/2005/8/layout/hList1"/>
    <dgm:cxn modelId="{D779D08D-5407-41B0-8A55-8862B07AC078}" srcId="{63E6391F-1EFC-4092-83A1-EBF798D36406}" destId="{5A3E3BF7-2B63-4BDA-98FE-0CFE25EBF012}" srcOrd="0" destOrd="0" parTransId="{CA2CA2DA-BEC2-4CA8-9355-61A8368E89F8}" sibTransId="{262BE2D1-863F-46A6-8818-AAB6D722012B}"/>
    <dgm:cxn modelId="{96407A9A-4B3C-483F-A42A-DC95531874FC}" srcId="{63E6391F-1EFC-4092-83A1-EBF798D36406}" destId="{D11F6003-F486-48AE-B77A-3D2CE87E1430}" srcOrd="2" destOrd="0" parTransId="{B69F4002-1733-4C76-A634-E3658469EF0E}" sibTransId="{88A0DB7B-34DB-4232-ABAA-45220251E20A}"/>
    <dgm:cxn modelId="{69B1169D-4741-496A-B2C4-F2E2EAE303EB}" srcId="{63E6391F-1EFC-4092-83A1-EBF798D36406}" destId="{61C16132-C74A-4598-9EC8-F00F8B33EA7A}" srcOrd="5" destOrd="0" parTransId="{1D5B7FFA-1925-4AAD-92F1-555B8CDEF91A}" sibTransId="{82F8E1F6-899F-4196-B783-CAF78E520BE8}"/>
    <dgm:cxn modelId="{3600C79F-B255-47F1-A80F-D721B9B7E2BD}" srcId="{0F4276F8-017D-4188-B7D8-2D4A429EEFB4}" destId="{CA57A2D7-0019-42A4-B882-A4B897C0D02D}" srcOrd="5" destOrd="0" parTransId="{78387C64-3A59-4D4B-A2B0-0329795687C2}" sibTransId="{9827C704-19EB-47E6-8059-2B59A6BCA09E}"/>
    <dgm:cxn modelId="{DB3C92A1-A1CB-487B-BF5B-25765F6BE214}" srcId="{63E6391F-1EFC-4092-83A1-EBF798D36406}" destId="{6ABA5AF4-5ACD-46B4-97D5-2A99B611B5BB}" srcOrd="4" destOrd="0" parTransId="{2639493C-2D9E-49EE-A6E4-C873D332831D}" sibTransId="{A76C967C-C9EC-4BF4-98B7-674DAF2E5C2E}"/>
    <dgm:cxn modelId="{571C7EAB-6D95-41D3-84BC-53437A5BDB38}" type="presOf" srcId="{54EC144B-164A-4257-B6E3-0DD689C6A2CC}" destId="{9A48BC89-7452-4BF9-81A7-FD589ADBDEAF}" srcOrd="0" destOrd="1" presId="urn:microsoft.com/office/officeart/2005/8/layout/hList1"/>
    <dgm:cxn modelId="{DC7FAEAB-366C-4D38-8ACA-7F8B54DCA483}" type="presOf" srcId="{CE6F8588-04F5-4872-894E-A29DE4C97617}" destId="{405E3B54-F36A-41AA-A940-AAB4ECB96A62}" srcOrd="0" destOrd="3" presId="urn:microsoft.com/office/officeart/2005/8/layout/hList1"/>
    <dgm:cxn modelId="{73A981B0-1F1E-4FB7-9A00-61E0955F3CE4}" srcId="{290C794A-7546-4442-95FA-5B921106EC81}" destId="{A927B96E-3CC2-46F1-8114-C8B975982464}" srcOrd="2" destOrd="0" parTransId="{B0AFE28D-B688-438D-BDEC-F0C7BB1362F4}" sibTransId="{FFF69F46-D002-4357-9024-DC2AB21CE9EC}"/>
    <dgm:cxn modelId="{AD99F7B8-E515-4FBF-A1C6-E869BA922FDD}" type="presOf" srcId="{E3B99B63-05BB-44F4-A845-CFBAAEC765C8}" destId="{405E3B54-F36A-41AA-A940-AAB4ECB96A62}" srcOrd="0" destOrd="4" presId="urn:microsoft.com/office/officeart/2005/8/layout/hList1"/>
    <dgm:cxn modelId="{85147BBB-92A5-47FB-A595-FED8E6695AD1}" srcId="{C710DA53-6D1B-4073-B488-D2E84A4E0028}" destId="{CE6F8588-04F5-4872-894E-A29DE4C97617}" srcOrd="3" destOrd="0" parTransId="{E288A656-3CCA-44D9-80B5-77C0ABABBBA0}" sibTransId="{99183C18-A3D4-4FD4-96CA-D5FCDDF60E41}"/>
    <dgm:cxn modelId="{F60D03BE-D463-4279-9A7C-C678F57C9CBA}" srcId="{0F4276F8-017D-4188-B7D8-2D4A429EEFB4}" destId="{0D77ABE0-3C91-4421-B709-2F145EB9C378}" srcOrd="3" destOrd="0" parTransId="{3F3AB785-BCDC-468D-890D-ACAFEEA3194E}" sibTransId="{14B234CD-8304-4EAF-8F46-2F80643B2BEC}"/>
    <dgm:cxn modelId="{0F6BE9BF-318E-45D2-B2A8-47546BE84AFF}" srcId="{0F4276F8-017D-4188-B7D8-2D4A429EEFB4}" destId="{54EC144B-164A-4257-B6E3-0DD689C6A2CC}" srcOrd="1" destOrd="0" parTransId="{52FAEC2F-8ED7-422E-84CB-861787A10D06}" sibTransId="{D694A421-ED92-40E4-870A-36F3D001E517}"/>
    <dgm:cxn modelId="{90C12CC0-50AB-4D7C-9932-96C35833AEBC}" type="presOf" srcId="{CA57A2D7-0019-42A4-B882-A4B897C0D02D}" destId="{9A48BC89-7452-4BF9-81A7-FD589ADBDEAF}" srcOrd="0" destOrd="9" presId="urn:microsoft.com/office/officeart/2005/8/layout/hList1"/>
    <dgm:cxn modelId="{34F5B4C1-AD5A-4A04-BF99-E0A98D9BCED1}" type="presOf" srcId="{A17F99E3-AFDC-42D9-B656-60FA294AB2D0}" destId="{19012D77-BD41-4E7A-BA96-7509489BED5A}" srcOrd="0" destOrd="7" presId="urn:microsoft.com/office/officeart/2005/8/layout/hList1"/>
    <dgm:cxn modelId="{E2BFF1C5-EF30-44DB-B6F9-9A257F567D65}" type="presOf" srcId="{FF38E3C7-E834-4EB6-8DED-C9FC350B6A3D}" destId="{9A48BC89-7452-4BF9-81A7-FD589ADBDEAF}" srcOrd="0" destOrd="4" presId="urn:microsoft.com/office/officeart/2005/8/layout/hList1"/>
    <dgm:cxn modelId="{5D8FBAC7-588F-4F81-9026-3312D04D9090}" type="presOf" srcId="{6ABA5AF4-5ACD-46B4-97D5-2A99B611B5BB}" destId="{19012D77-BD41-4E7A-BA96-7509489BED5A}" srcOrd="0" destOrd="9" presId="urn:microsoft.com/office/officeart/2005/8/layout/hList1"/>
    <dgm:cxn modelId="{FAAE89CD-58BB-48EC-B476-E225FCEA7282}" type="presOf" srcId="{290C794A-7546-4442-95FA-5B921106EC81}" destId="{7DDE28BE-61C6-4099-AC89-F9466EA61B05}" srcOrd="0" destOrd="0" presId="urn:microsoft.com/office/officeart/2005/8/layout/hList1"/>
    <dgm:cxn modelId="{61F9C6D5-062C-4C20-9BC1-263BB300D3A4}" type="presOf" srcId="{C7A1C783-5FB9-497D-AE4D-4DBD7509E54B}" destId="{9A48BC89-7452-4BF9-81A7-FD589ADBDEAF}" srcOrd="0" destOrd="3" presId="urn:microsoft.com/office/officeart/2005/8/layout/hList1"/>
    <dgm:cxn modelId="{6B695AD7-5D44-4BE6-BD27-67109DB6683B}" type="presOf" srcId="{12F30C8F-DE62-4628-B8F7-5D5CBBED27BF}" destId="{405E3B54-F36A-41AA-A940-AAB4ECB96A62}" srcOrd="0" destOrd="1" presId="urn:microsoft.com/office/officeart/2005/8/layout/hList1"/>
    <dgm:cxn modelId="{1BFDCCD7-6FED-4829-9F85-16E9EB95055D}" type="presOf" srcId="{5F49D55C-67E0-4DEE-81B1-DE2D233CE5AB}" destId="{19012D77-BD41-4E7A-BA96-7509489BED5A}" srcOrd="0" destOrd="1" presId="urn:microsoft.com/office/officeart/2005/8/layout/hList1"/>
    <dgm:cxn modelId="{B6CDCDD7-3802-415B-8C78-7A628FAEB4C6}" srcId="{C710DA53-6D1B-4073-B488-D2E84A4E0028}" destId="{12F30C8F-DE62-4628-B8F7-5D5CBBED27BF}" srcOrd="1" destOrd="0" parTransId="{A037B7AA-D31C-4ED9-BBBC-25084FCFDE9D}" sibTransId="{65E08DE9-5160-4FB0-A80F-ADDBCA91C634}"/>
    <dgm:cxn modelId="{FF2BAFD9-1700-41CA-BDB8-4CE03948D712}" srcId="{C710DA53-6D1B-4073-B488-D2E84A4E0028}" destId="{CC1CE81E-6885-4F78-9CDD-050FE4D72370}" srcOrd="0" destOrd="0" parTransId="{357EAD13-7CED-4D89-B4AB-8DB1F834BA73}" sibTransId="{1097C250-E13F-4EE3-A597-C7015B9731C2}"/>
    <dgm:cxn modelId="{EBFF89DD-6310-46BD-9ED9-8C99229D63CE}" srcId="{63E6391F-1EFC-4092-83A1-EBF798D36406}" destId="{A17F99E3-AFDC-42D9-B656-60FA294AB2D0}" srcOrd="3" destOrd="0" parTransId="{19C8EF11-A076-489F-A49A-A3E6B0D9F35B}" sibTransId="{90D78236-6F34-4C0E-9C8A-1CD13E8CA100}"/>
    <dgm:cxn modelId="{A62994DF-938B-4111-BBAA-F36A0B0EEFB6}" type="presOf" srcId="{CA9A27ED-649F-4B49-B890-C52E1E05C805}" destId="{19012D77-BD41-4E7A-BA96-7509489BED5A}" srcOrd="0" destOrd="8" presId="urn:microsoft.com/office/officeart/2005/8/layout/hList1"/>
    <dgm:cxn modelId="{3F5997E3-316C-4D35-B077-D50507DBA728}" srcId="{CA57A2D7-0019-42A4-B882-A4B897C0D02D}" destId="{3623A73A-35F7-4F35-9FB5-2FF1B4987D7A}" srcOrd="0" destOrd="0" parTransId="{32DD64F2-EFB8-471F-B1E2-E0ACD3EB9405}" sibTransId="{DD004616-F23E-4C75-8547-F9A671981407}"/>
    <dgm:cxn modelId="{3361CFE7-6A9B-4AA6-98AC-F37E99E8D43E}" srcId="{63E6391F-1EFC-4092-83A1-EBF798D36406}" destId="{0164369F-7456-4D59-B5AF-A842F3CD1BCC}" srcOrd="1" destOrd="0" parTransId="{2086030A-DA94-48F4-8F86-F20850F08D61}" sibTransId="{C9A831E4-976A-47C0-A1B0-66468371002D}"/>
    <dgm:cxn modelId="{C319FCE7-57C6-45E4-BCD1-E85FB9AB770E}" srcId="{290C794A-7546-4442-95FA-5B921106EC81}" destId="{0F4276F8-017D-4188-B7D8-2D4A429EEFB4}" srcOrd="1" destOrd="0" parTransId="{31E1D490-64DB-4701-A21F-6AAC379179CB}" sibTransId="{C5E621EB-7EA5-4AEC-874A-535B68F94D56}"/>
    <dgm:cxn modelId="{08D9A2EA-2901-4672-9C24-7D7C15B7E5F0}" srcId="{0164369F-7456-4D59-B5AF-A842F3CD1BCC}" destId="{8A177B93-CFB6-44E7-B2B4-F7BD3A1B7641}" srcOrd="0" destOrd="0" parTransId="{C017E356-1EFC-4BE8-9ED3-19BB7F198112}" sibTransId="{16CE3828-B490-4D09-8261-7F68C1623816}"/>
    <dgm:cxn modelId="{DAE2B7F4-D677-4E1B-88D5-239BAEE3B8FA}" srcId="{5A3E3BF7-2B63-4BDA-98FE-0CFE25EBF012}" destId="{6E0E15FE-499A-4435-A9D6-207C78F098E7}" srcOrd="1" destOrd="0" parTransId="{D1D7883C-8EC9-407E-99A4-E6C8CFF353E9}" sibTransId="{304123EE-BAA9-465A-BFC6-E9B9CCE14106}"/>
    <dgm:cxn modelId="{7052D2FA-BE78-475F-B266-4325E2B06718}" srcId="{63E6391F-1EFC-4092-83A1-EBF798D36406}" destId="{AC7B6E09-73C0-4600-B5BA-99F56909751B}" srcOrd="6" destOrd="0" parTransId="{3A56C468-6945-4596-9D07-9E8A9EA8AD51}" sibTransId="{1A8DDCD4-56C0-49DA-827A-DC01C4671D11}"/>
    <dgm:cxn modelId="{4FA2A5C7-1E7F-468A-82C0-1889D11AF5DA}" type="presParOf" srcId="{7DDE28BE-61C6-4099-AC89-F9466EA61B05}" destId="{2611040E-74D8-4E05-9BA4-325B00620485}" srcOrd="0" destOrd="0" presId="urn:microsoft.com/office/officeart/2005/8/layout/hList1"/>
    <dgm:cxn modelId="{21897551-0970-46A6-893D-F62A158A9EE2}" type="presParOf" srcId="{2611040E-74D8-4E05-9BA4-325B00620485}" destId="{C10D0009-9443-44D5-A534-2605AFA00AF8}" srcOrd="0" destOrd="0" presId="urn:microsoft.com/office/officeart/2005/8/layout/hList1"/>
    <dgm:cxn modelId="{E310738D-570A-44E7-A836-D04B8C579C59}" type="presParOf" srcId="{2611040E-74D8-4E05-9BA4-325B00620485}" destId="{19012D77-BD41-4E7A-BA96-7509489BED5A}" srcOrd="1" destOrd="0" presId="urn:microsoft.com/office/officeart/2005/8/layout/hList1"/>
    <dgm:cxn modelId="{5378818A-723D-48D4-9B93-83F08BD861CD}" type="presParOf" srcId="{7DDE28BE-61C6-4099-AC89-F9466EA61B05}" destId="{5D6E4AD0-1976-44D2-9878-9E57B64FD925}" srcOrd="1" destOrd="0" presId="urn:microsoft.com/office/officeart/2005/8/layout/hList1"/>
    <dgm:cxn modelId="{CE6C25C8-CBDF-468F-B20C-C76D8250C2FC}" type="presParOf" srcId="{7DDE28BE-61C6-4099-AC89-F9466EA61B05}" destId="{F2FCE7E9-C9A9-45BC-933C-4D11744CC735}" srcOrd="2" destOrd="0" presId="urn:microsoft.com/office/officeart/2005/8/layout/hList1"/>
    <dgm:cxn modelId="{8F5D2BD0-6197-439A-98AE-9C8F4527D82F}" type="presParOf" srcId="{F2FCE7E9-C9A9-45BC-933C-4D11744CC735}" destId="{F5448FE1-297F-409F-91C2-63C536D64E89}" srcOrd="0" destOrd="0" presId="urn:microsoft.com/office/officeart/2005/8/layout/hList1"/>
    <dgm:cxn modelId="{512E261D-CDDE-40A9-81A3-E2ADF7094994}" type="presParOf" srcId="{F2FCE7E9-C9A9-45BC-933C-4D11744CC735}" destId="{9A48BC89-7452-4BF9-81A7-FD589ADBDEAF}" srcOrd="1" destOrd="0" presId="urn:microsoft.com/office/officeart/2005/8/layout/hList1"/>
    <dgm:cxn modelId="{8FE5B460-D921-4CF2-9804-5DF5269C26DD}" type="presParOf" srcId="{7DDE28BE-61C6-4099-AC89-F9466EA61B05}" destId="{28F92062-6843-4599-AEDD-C83C1061393C}" srcOrd="3" destOrd="0" presId="urn:microsoft.com/office/officeart/2005/8/layout/hList1"/>
    <dgm:cxn modelId="{2E6A61C5-98CC-40AD-B009-FCCC51C49398}" type="presParOf" srcId="{7DDE28BE-61C6-4099-AC89-F9466EA61B05}" destId="{7462BCB0-1CD2-428D-A4BE-609D4F4E493C}" srcOrd="4" destOrd="0" presId="urn:microsoft.com/office/officeart/2005/8/layout/hList1"/>
    <dgm:cxn modelId="{B1074F22-6D26-459F-902B-3338B763A65D}" type="presParOf" srcId="{7462BCB0-1CD2-428D-A4BE-609D4F4E493C}" destId="{96FC5A6B-B831-4DF9-B8CC-A116A39A4E41}" srcOrd="0" destOrd="0" presId="urn:microsoft.com/office/officeart/2005/8/layout/hList1"/>
    <dgm:cxn modelId="{F9674B7B-F1B6-4F60-906D-4BF80A66F332}" type="presParOf" srcId="{7462BCB0-1CD2-428D-A4BE-609D4F4E493C}" destId="{F4B5E0E8-063C-42E3-9A46-B5363CE5FF92}" srcOrd="1" destOrd="0" presId="urn:microsoft.com/office/officeart/2005/8/layout/hList1"/>
    <dgm:cxn modelId="{30928A95-9A97-4F10-992A-BB4DC77C6B95}" type="presParOf" srcId="{7DDE28BE-61C6-4099-AC89-F9466EA61B05}" destId="{25E2B420-D715-4B34-BF28-CBA79558E356}" srcOrd="5" destOrd="0" presId="urn:microsoft.com/office/officeart/2005/8/layout/hList1"/>
    <dgm:cxn modelId="{0F537027-DE20-482C-8912-FBDE3E64FBF8}" type="presParOf" srcId="{7DDE28BE-61C6-4099-AC89-F9466EA61B05}" destId="{1FF34308-F156-4601-8D0D-B6A5C0AB5612}" srcOrd="6" destOrd="0" presId="urn:microsoft.com/office/officeart/2005/8/layout/hList1"/>
    <dgm:cxn modelId="{1677C7E5-525B-4704-AB4B-44D24FAD61C3}" type="presParOf" srcId="{1FF34308-F156-4601-8D0D-B6A5C0AB5612}" destId="{9C642E10-2A51-40AF-B88A-89FC0F367B8B}" srcOrd="0" destOrd="0" presId="urn:microsoft.com/office/officeart/2005/8/layout/hList1"/>
    <dgm:cxn modelId="{BC5EF8BC-E94C-4DDF-9146-CA6572E665A1}" type="presParOf" srcId="{1FF34308-F156-4601-8D0D-B6A5C0AB5612}" destId="{405E3B54-F36A-41AA-A940-AAB4ECB96A6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BA065B-FD07-458E-8D11-B3567C0E2FD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CA"/>
        </a:p>
      </dgm:t>
    </dgm:pt>
    <dgm:pt modelId="{3118832D-8F54-417D-970B-C1A0CB53AF12}">
      <dgm:prSet phldrT="[Text]"/>
      <dgm:spPr/>
      <dgm:t>
        <a:bodyPr/>
        <a:lstStyle/>
        <a:p>
          <a:r>
            <a:rPr lang="en-CA"/>
            <a:t>Fear of change</a:t>
          </a:r>
        </a:p>
      </dgm:t>
    </dgm:pt>
    <dgm:pt modelId="{7EC70B3B-929B-4EF8-B6D5-99B79D0EAFDD}" type="parTrans" cxnId="{D955A4EC-DD11-4ECC-9DDD-C016BFB31955}">
      <dgm:prSet/>
      <dgm:spPr/>
      <dgm:t>
        <a:bodyPr/>
        <a:lstStyle/>
        <a:p>
          <a:endParaRPr lang="en-CA"/>
        </a:p>
      </dgm:t>
    </dgm:pt>
    <dgm:pt modelId="{0C66F820-5F50-4D0A-8D6D-1B9E31D1FF22}" type="sibTrans" cxnId="{D955A4EC-DD11-4ECC-9DDD-C016BFB31955}">
      <dgm:prSet/>
      <dgm:spPr/>
      <dgm:t>
        <a:bodyPr/>
        <a:lstStyle/>
        <a:p>
          <a:endParaRPr lang="en-CA"/>
        </a:p>
      </dgm:t>
    </dgm:pt>
    <dgm:pt modelId="{86726368-DEC7-4CF0-A99C-9CC870C25084}">
      <dgm:prSet/>
      <dgm:spPr/>
      <dgm:t>
        <a:bodyPr/>
        <a:lstStyle/>
        <a:p>
          <a:r>
            <a:rPr lang="en-CA"/>
            <a:t>Personality</a:t>
          </a:r>
        </a:p>
      </dgm:t>
    </dgm:pt>
    <dgm:pt modelId="{9C2E0045-288B-4D20-B640-DCFBA1F515AA}" type="parTrans" cxnId="{EBBCDB2A-99F2-4292-A687-FE0475F7F0D8}">
      <dgm:prSet/>
      <dgm:spPr/>
      <dgm:t>
        <a:bodyPr/>
        <a:lstStyle/>
        <a:p>
          <a:endParaRPr lang="en-CA"/>
        </a:p>
      </dgm:t>
    </dgm:pt>
    <dgm:pt modelId="{90EB3CA0-638E-43AD-B104-05F6016516ED}" type="sibTrans" cxnId="{EBBCDB2A-99F2-4292-A687-FE0475F7F0D8}">
      <dgm:prSet/>
      <dgm:spPr/>
      <dgm:t>
        <a:bodyPr/>
        <a:lstStyle/>
        <a:p>
          <a:endParaRPr lang="en-CA"/>
        </a:p>
      </dgm:t>
    </dgm:pt>
    <dgm:pt modelId="{C5CF175F-807B-4E94-87A2-3C10AEB45E4D}">
      <dgm:prSet/>
      <dgm:spPr/>
      <dgm:t>
        <a:bodyPr/>
        <a:lstStyle/>
        <a:p>
          <a:r>
            <a:rPr lang="en-CA"/>
            <a:t>health</a:t>
          </a:r>
        </a:p>
      </dgm:t>
    </dgm:pt>
    <dgm:pt modelId="{7319D058-AA0A-403B-A1D8-2B8B02EA339B}" type="parTrans" cxnId="{8A5A4B55-F513-4611-AA2B-8DF616119A22}">
      <dgm:prSet/>
      <dgm:spPr/>
      <dgm:t>
        <a:bodyPr/>
        <a:lstStyle/>
        <a:p>
          <a:endParaRPr lang="en-CA"/>
        </a:p>
      </dgm:t>
    </dgm:pt>
    <dgm:pt modelId="{0899801E-74A2-44F9-AA70-F11BFC2640C9}" type="sibTrans" cxnId="{8A5A4B55-F513-4611-AA2B-8DF616119A22}">
      <dgm:prSet/>
      <dgm:spPr/>
      <dgm:t>
        <a:bodyPr/>
        <a:lstStyle/>
        <a:p>
          <a:endParaRPr lang="en-CA"/>
        </a:p>
      </dgm:t>
    </dgm:pt>
    <dgm:pt modelId="{0167D859-E5C8-4027-9094-720E8EFD80F8}">
      <dgm:prSet/>
      <dgm:spPr/>
      <dgm:t>
        <a:bodyPr/>
        <a:lstStyle/>
        <a:p>
          <a:r>
            <a:rPr lang="en-CA"/>
            <a:t>substance abuse</a:t>
          </a:r>
        </a:p>
      </dgm:t>
    </dgm:pt>
    <dgm:pt modelId="{47CD3A4B-DA62-401F-8E7C-75ED3748C201}" type="parTrans" cxnId="{66EDD9FD-983A-4AEB-A0CC-FA698813BE46}">
      <dgm:prSet/>
      <dgm:spPr/>
      <dgm:t>
        <a:bodyPr/>
        <a:lstStyle/>
        <a:p>
          <a:endParaRPr lang="en-CA"/>
        </a:p>
      </dgm:t>
    </dgm:pt>
    <dgm:pt modelId="{B765672B-9BDE-4827-9EA4-0D39386219F7}" type="sibTrans" cxnId="{66EDD9FD-983A-4AEB-A0CC-FA698813BE46}">
      <dgm:prSet/>
      <dgm:spPr/>
      <dgm:t>
        <a:bodyPr/>
        <a:lstStyle/>
        <a:p>
          <a:endParaRPr lang="en-CA"/>
        </a:p>
      </dgm:t>
    </dgm:pt>
    <dgm:pt modelId="{63D574D1-72E6-41AF-84A9-55AB519F6286}">
      <dgm:prSet/>
      <dgm:spPr/>
      <dgm:t>
        <a:bodyPr/>
        <a:lstStyle/>
        <a:p>
          <a:r>
            <a:rPr lang="en-CA"/>
            <a:t>Self-sabotage </a:t>
          </a:r>
        </a:p>
      </dgm:t>
    </dgm:pt>
    <dgm:pt modelId="{D2B53FEE-4EB9-492E-930D-8730C8DD77B3}" type="parTrans" cxnId="{37997C3C-2FC5-4F28-A0AB-0BB0FBC7D0C1}">
      <dgm:prSet/>
      <dgm:spPr/>
      <dgm:t>
        <a:bodyPr/>
        <a:lstStyle/>
        <a:p>
          <a:endParaRPr lang="en-CA"/>
        </a:p>
      </dgm:t>
    </dgm:pt>
    <dgm:pt modelId="{74ECEE13-5D98-4669-AD69-511477202676}" type="sibTrans" cxnId="{37997C3C-2FC5-4F28-A0AB-0BB0FBC7D0C1}">
      <dgm:prSet/>
      <dgm:spPr/>
      <dgm:t>
        <a:bodyPr/>
        <a:lstStyle/>
        <a:p>
          <a:endParaRPr lang="en-CA"/>
        </a:p>
      </dgm:t>
    </dgm:pt>
    <dgm:pt modelId="{73D7CF34-C93A-4FEA-B090-2098015B43FD}">
      <dgm:prSet/>
      <dgm:spPr/>
      <dgm:t>
        <a:bodyPr/>
        <a:lstStyle/>
        <a:p>
          <a:r>
            <a:rPr lang="en-CA"/>
            <a:t>motivation</a:t>
          </a:r>
        </a:p>
      </dgm:t>
    </dgm:pt>
    <dgm:pt modelId="{22E1B987-D4B3-42A5-BFCB-D4CAA23259CC}" type="parTrans" cxnId="{5DC35142-71D8-490B-B9E8-B5191F8F44B8}">
      <dgm:prSet/>
      <dgm:spPr/>
      <dgm:t>
        <a:bodyPr/>
        <a:lstStyle/>
        <a:p>
          <a:endParaRPr lang="en-CA"/>
        </a:p>
      </dgm:t>
    </dgm:pt>
    <dgm:pt modelId="{9E4954C0-79D1-4645-9612-B7E9DA609470}" type="sibTrans" cxnId="{5DC35142-71D8-490B-B9E8-B5191F8F44B8}">
      <dgm:prSet/>
      <dgm:spPr/>
      <dgm:t>
        <a:bodyPr/>
        <a:lstStyle/>
        <a:p>
          <a:endParaRPr lang="en-CA"/>
        </a:p>
      </dgm:t>
    </dgm:pt>
    <dgm:pt modelId="{5FC2B88F-4006-4B4D-A893-9B67820205B6}">
      <dgm:prSet/>
      <dgm:spPr/>
      <dgm:t>
        <a:bodyPr/>
        <a:lstStyle/>
        <a:p>
          <a:r>
            <a:rPr lang="en-CA"/>
            <a:t>mental illness </a:t>
          </a:r>
        </a:p>
      </dgm:t>
    </dgm:pt>
    <dgm:pt modelId="{CAD1CD76-9267-4AF7-8496-96B6C19AA69B}" type="parTrans" cxnId="{2AEF6756-C41D-4AAF-A77D-EE632B926FB2}">
      <dgm:prSet/>
      <dgm:spPr/>
      <dgm:t>
        <a:bodyPr/>
        <a:lstStyle/>
        <a:p>
          <a:endParaRPr lang="en-CA"/>
        </a:p>
      </dgm:t>
    </dgm:pt>
    <dgm:pt modelId="{2A803EAA-2000-412A-901F-830B63CC2D6B}" type="sibTrans" cxnId="{2AEF6756-C41D-4AAF-A77D-EE632B926FB2}">
      <dgm:prSet/>
      <dgm:spPr/>
      <dgm:t>
        <a:bodyPr/>
        <a:lstStyle/>
        <a:p>
          <a:endParaRPr lang="en-CA"/>
        </a:p>
      </dgm:t>
    </dgm:pt>
    <dgm:pt modelId="{7DE99271-D2FD-4250-B474-9E8A9261C8FB}">
      <dgm:prSet/>
      <dgm:spPr/>
      <dgm:t>
        <a:bodyPr/>
        <a:lstStyle/>
        <a:p>
          <a:r>
            <a:rPr lang="en-CA"/>
            <a:t>comprehension</a:t>
          </a:r>
        </a:p>
      </dgm:t>
    </dgm:pt>
    <dgm:pt modelId="{078AB063-90CE-4B61-B574-66CA5A79FD08}" type="parTrans" cxnId="{B42C5A6E-BEC1-45D2-82B2-A82F859B1F33}">
      <dgm:prSet/>
      <dgm:spPr/>
      <dgm:t>
        <a:bodyPr/>
        <a:lstStyle/>
        <a:p>
          <a:endParaRPr lang="en-CA"/>
        </a:p>
      </dgm:t>
    </dgm:pt>
    <dgm:pt modelId="{BA62F243-D4E8-4B40-B996-9FD3794EE15D}" type="sibTrans" cxnId="{B42C5A6E-BEC1-45D2-82B2-A82F859B1F33}">
      <dgm:prSet/>
      <dgm:spPr/>
      <dgm:t>
        <a:bodyPr/>
        <a:lstStyle/>
        <a:p>
          <a:endParaRPr lang="en-CA"/>
        </a:p>
      </dgm:t>
    </dgm:pt>
    <dgm:pt modelId="{BC7DCFB6-511F-48E5-9A18-BA1BADD04620}" type="pres">
      <dgm:prSet presAssocID="{D0BA065B-FD07-458E-8D11-B3567C0E2FD0}" presName="diagram" presStyleCnt="0">
        <dgm:presLayoutVars>
          <dgm:dir/>
          <dgm:resizeHandles val="exact"/>
        </dgm:presLayoutVars>
      </dgm:prSet>
      <dgm:spPr/>
    </dgm:pt>
    <dgm:pt modelId="{E253D4F7-CE7D-4AA0-AE2B-6CC0497BF1C3}" type="pres">
      <dgm:prSet presAssocID="{86726368-DEC7-4CF0-A99C-9CC870C25084}" presName="node" presStyleLbl="node1" presStyleIdx="0" presStyleCnt="8">
        <dgm:presLayoutVars>
          <dgm:bulletEnabled val="1"/>
        </dgm:presLayoutVars>
      </dgm:prSet>
      <dgm:spPr/>
    </dgm:pt>
    <dgm:pt modelId="{38832183-5F8F-49BE-8817-844153925DBB}" type="pres">
      <dgm:prSet presAssocID="{90EB3CA0-638E-43AD-B104-05F6016516ED}" presName="sibTrans" presStyleCnt="0"/>
      <dgm:spPr/>
    </dgm:pt>
    <dgm:pt modelId="{FCD0736D-216C-4520-8C31-4C711F420573}" type="pres">
      <dgm:prSet presAssocID="{C5CF175F-807B-4E94-87A2-3C10AEB45E4D}" presName="node" presStyleLbl="node1" presStyleIdx="1" presStyleCnt="8">
        <dgm:presLayoutVars>
          <dgm:bulletEnabled val="1"/>
        </dgm:presLayoutVars>
      </dgm:prSet>
      <dgm:spPr/>
    </dgm:pt>
    <dgm:pt modelId="{E4D1B4BF-8E0D-485C-8216-8451E0553F67}" type="pres">
      <dgm:prSet presAssocID="{0899801E-74A2-44F9-AA70-F11BFC2640C9}" presName="sibTrans" presStyleCnt="0"/>
      <dgm:spPr/>
    </dgm:pt>
    <dgm:pt modelId="{18ECF2CA-BA11-48AD-894C-89C4D61712BF}" type="pres">
      <dgm:prSet presAssocID="{0167D859-E5C8-4027-9094-720E8EFD80F8}" presName="node" presStyleLbl="node1" presStyleIdx="2" presStyleCnt="8">
        <dgm:presLayoutVars>
          <dgm:bulletEnabled val="1"/>
        </dgm:presLayoutVars>
      </dgm:prSet>
      <dgm:spPr/>
    </dgm:pt>
    <dgm:pt modelId="{8ADA0944-A61B-4F2F-B2D8-A9CBF601704A}" type="pres">
      <dgm:prSet presAssocID="{B765672B-9BDE-4827-9EA4-0D39386219F7}" presName="sibTrans" presStyleCnt="0"/>
      <dgm:spPr/>
    </dgm:pt>
    <dgm:pt modelId="{B8B501AF-F161-474A-87B9-C5F8C711BA69}" type="pres">
      <dgm:prSet presAssocID="{63D574D1-72E6-41AF-84A9-55AB519F6286}" presName="node" presStyleLbl="node1" presStyleIdx="3" presStyleCnt="8">
        <dgm:presLayoutVars>
          <dgm:bulletEnabled val="1"/>
        </dgm:presLayoutVars>
      </dgm:prSet>
      <dgm:spPr/>
    </dgm:pt>
    <dgm:pt modelId="{25ABAB1C-3D5F-4605-ABC0-5662902D53FB}" type="pres">
      <dgm:prSet presAssocID="{74ECEE13-5D98-4669-AD69-511477202676}" presName="sibTrans" presStyleCnt="0"/>
      <dgm:spPr/>
    </dgm:pt>
    <dgm:pt modelId="{DB842403-E7D5-4192-A19F-F7AF7F10129E}" type="pres">
      <dgm:prSet presAssocID="{73D7CF34-C93A-4FEA-B090-2098015B43FD}" presName="node" presStyleLbl="node1" presStyleIdx="4" presStyleCnt="8">
        <dgm:presLayoutVars>
          <dgm:bulletEnabled val="1"/>
        </dgm:presLayoutVars>
      </dgm:prSet>
      <dgm:spPr/>
    </dgm:pt>
    <dgm:pt modelId="{8D1D7A5F-1B9F-4156-8A78-FDE1BDEBDAB1}" type="pres">
      <dgm:prSet presAssocID="{9E4954C0-79D1-4645-9612-B7E9DA609470}" presName="sibTrans" presStyleCnt="0"/>
      <dgm:spPr/>
    </dgm:pt>
    <dgm:pt modelId="{CBB8417C-3CD3-4D2C-B42C-7232DFE4FC49}" type="pres">
      <dgm:prSet presAssocID="{5FC2B88F-4006-4B4D-A893-9B67820205B6}" presName="node" presStyleLbl="node1" presStyleIdx="5" presStyleCnt="8">
        <dgm:presLayoutVars>
          <dgm:bulletEnabled val="1"/>
        </dgm:presLayoutVars>
      </dgm:prSet>
      <dgm:spPr/>
    </dgm:pt>
    <dgm:pt modelId="{D93073D8-03BB-4610-A953-8625575D9A7C}" type="pres">
      <dgm:prSet presAssocID="{2A803EAA-2000-412A-901F-830B63CC2D6B}" presName="sibTrans" presStyleCnt="0"/>
      <dgm:spPr/>
    </dgm:pt>
    <dgm:pt modelId="{B4571690-51D0-48AE-A7A3-94064B4081CB}" type="pres">
      <dgm:prSet presAssocID="{7DE99271-D2FD-4250-B474-9E8A9261C8FB}" presName="node" presStyleLbl="node1" presStyleIdx="6" presStyleCnt="8">
        <dgm:presLayoutVars>
          <dgm:bulletEnabled val="1"/>
        </dgm:presLayoutVars>
      </dgm:prSet>
      <dgm:spPr/>
    </dgm:pt>
    <dgm:pt modelId="{D245B708-E45C-4DFC-A49F-3112D2CE50D7}" type="pres">
      <dgm:prSet presAssocID="{BA62F243-D4E8-4B40-B996-9FD3794EE15D}" presName="sibTrans" presStyleCnt="0"/>
      <dgm:spPr/>
    </dgm:pt>
    <dgm:pt modelId="{39EB7173-3DD1-46D9-BF57-A337B2DB63D9}" type="pres">
      <dgm:prSet presAssocID="{3118832D-8F54-417D-970B-C1A0CB53AF12}" presName="node" presStyleLbl="node1" presStyleIdx="7" presStyleCnt="8">
        <dgm:presLayoutVars>
          <dgm:bulletEnabled val="1"/>
        </dgm:presLayoutVars>
      </dgm:prSet>
      <dgm:spPr/>
    </dgm:pt>
  </dgm:ptLst>
  <dgm:cxnLst>
    <dgm:cxn modelId="{848DF31D-706A-410D-B4D4-782AD566A5F0}" type="presOf" srcId="{5FC2B88F-4006-4B4D-A893-9B67820205B6}" destId="{CBB8417C-3CD3-4D2C-B42C-7232DFE4FC49}" srcOrd="0" destOrd="0" presId="urn:microsoft.com/office/officeart/2005/8/layout/default"/>
    <dgm:cxn modelId="{EBBCDB2A-99F2-4292-A687-FE0475F7F0D8}" srcId="{D0BA065B-FD07-458E-8D11-B3567C0E2FD0}" destId="{86726368-DEC7-4CF0-A99C-9CC870C25084}" srcOrd="0" destOrd="0" parTransId="{9C2E0045-288B-4D20-B640-DCFBA1F515AA}" sibTransId="{90EB3CA0-638E-43AD-B104-05F6016516ED}"/>
    <dgm:cxn modelId="{42885930-508C-4CB0-A32B-E3619D65C7B0}" type="presOf" srcId="{D0BA065B-FD07-458E-8D11-B3567C0E2FD0}" destId="{BC7DCFB6-511F-48E5-9A18-BA1BADD04620}" srcOrd="0" destOrd="0" presId="urn:microsoft.com/office/officeart/2005/8/layout/default"/>
    <dgm:cxn modelId="{0354A931-35EB-4753-9585-9248CB49B6CB}" type="presOf" srcId="{73D7CF34-C93A-4FEA-B090-2098015B43FD}" destId="{DB842403-E7D5-4192-A19F-F7AF7F10129E}" srcOrd="0" destOrd="0" presId="urn:microsoft.com/office/officeart/2005/8/layout/default"/>
    <dgm:cxn modelId="{37997C3C-2FC5-4F28-A0AB-0BB0FBC7D0C1}" srcId="{D0BA065B-FD07-458E-8D11-B3567C0E2FD0}" destId="{63D574D1-72E6-41AF-84A9-55AB519F6286}" srcOrd="3" destOrd="0" parTransId="{D2B53FEE-4EB9-492E-930D-8730C8DD77B3}" sibTransId="{74ECEE13-5D98-4669-AD69-511477202676}"/>
    <dgm:cxn modelId="{5DC35142-71D8-490B-B9E8-B5191F8F44B8}" srcId="{D0BA065B-FD07-458E-8D11-B3567C0E2FD0}" destId="{73D7CF34-C93A-4FEA-B090-2098015B43FD}" srcOrd="4" destOrd="0" parTransId="{22E1B987-D4B3-42A5-BFCB-D4CAA23259CC}" sibTransId="{9E4954C0-79D1-4645-9612-B7E9DA609470}"/>
    <dgm:cxn modelId="{47524045-D4CB-44E7-875A-AB578411FEBD}" type="presOf" srcId="{63D574D1-72E6-41AF-84A9-55AB519F6286}" destId="{B8B501AF-F161-474A-87B9-C5F8C711BA69}" srcOrd="0" destOrd="0" presId="urn:microsoft.com/office/officeart/2005/8/layout/default"/>
    <dgm:cxn modelId="{8A5A4B55-F513-4611-AA2B-8DF616119A22}" srcId="{D0BA065B-FD07-458E-8D11-B3567C0E2FD0}" destId="{C5CF175F-807B-4E94-87A2-3C10AEB45E4D}" srcOrd="1" destOrd="0" parTransId="{7319D058-AA0A-403B-A1D8-2B8B02EA339B}" sibTransId="{0899801E-74A2-44F9-AA70-F11BFC2640C9}"/>
    <dgm:cxn modelId="{2AEF6756-C41D-4AAF-A77D-EE632B926FB2}" srcId="{D0BA065B-FD07-458E-8D11-B3567C0E2FD0}" destId="{5FC2B88F-4006-4B4D-A893-9B67820205B6}" srcOrd="5" destOrd="0" parTransId="{CAD1CD76-9267-4AF7-8496-96B6C19AA69B}" sibTransId="{2A803EAA-2000-412A-901F-830B63CC2D6B}"/>
    <dgm:cxn modelId="{C97F105C-0CCD-417E-8AC7-EB19D5FFE83B}" type="presOf" srcId="{3118832D-8F54-417D-970B-C1A0CB53AF12}" destId="{39EB7173-3DD1-46D9-BF57-A337B2DB63D9}" srcOrd="0" destOrd="0" presId="urn:microsoft.com/office/officeart/2005/8/layout/default"/>
    <dgm:cxn modelId="{B42C5A6E-BEC1-45D2-82B2-A82F859B1F33}" srcId="{D0BA065B-FD07-458E-8D11-B3567C0E2FD0}" destId="{7DE99271-D2FD-4250-B474-9E8A9261C8FB}" srcOrd="6" destOrd="0" parTransId="{078AB063-90CE-4B61-B574-66CA5A79FD08}" sibTransId="{BA62F243-D4E8-4B40-B996-9FD3794EE15D}"/>
    <dgm:cxn modelId="{5483DDBA-A1C2-4EEF-BACB-5823269CE4AA}" type="presOf" srcId="{7DE99271-D2FD-4250-B474-9E8A9261C8FB}" destId="{B4571690-51D0-48AE-A7A3-94064B4081CB}" srcOrd="0" destOrd="0" presId="urn:microsoft.com/office/officeart/2005/8/layout/default"/>
    <dgm:cxn modelId="{3B0620C8-4DF9-48A9-91D0-955D2D7148E1}" type="presOf" srcId="{C5CF175F-807B-4E94-87A2-3C10AEB45E4D}" destId="{FCD0736D-216C-4520-8C31-4C711F420573}" srcOrd="0" destOrd="0" presId="urn:microsoft.com/office/officeart/2005/8/layout/default"/>
    <dgm:cxn modelId="{299969CF-7E9D-46D7-B459-A2C915E7CBE9}" type="presOf" srcId="{86726368-DEC7-4CF0-A99C-9CC870C25084}" destId="{E253D4F7-CE7D-4AA0-AE2B-6CC0497BF1C3}" srcOrd="0" destOrd="0" presId="urn:microsoft.com/office/officeart/2005/8/layout/default"/>
    <dgm:cxn modelId="{D955A4EC-DD11-4ECC-9DDD-C016BFB31955}" srcId="{D0BA065B-FD07-458E-8D11-B3567C0E2FD0}" destId="{3118832D-8F54-417D-970B-C1A0CB53AF12}" srcOrd="7" destOrd="0" parTransId="{7EC70B3B-929B-4EF8-B6D5-99B79D0EAFDD}" sibTransId="{0C66F820-5F50-4D0A-8D6D-1B9E31D1FF22}"/>
    <dgm:cxn modelId="{66EDD9FD-983A-4AEB-A0CC-FA698813BE46}" srcId="{D0BA065B-FD07-458E-8D11-B3567C0E2FD0}" destId="{0167D859-E5C8-4027-9094-720E8EFD80F8}" srcOrd="2" destOrd="0" parTransId="{47CD3A4B-DA62-401F-8E7C-75ED3748C201}" sibTransId="{B765672B-9BDE-4827-9EA4-0D39386219F7}"/>
    <dgm:cxn modelId="{C063FAFF-DFBB-4011-9E29-6CC279C4C3EC}" type="presOf" srcId="{0167D859-E5C8-4027-9094-720E8EFD80F8}" destId="{18ECF2CA-BA11-48AD-894C-89C4D61712BF}" srcOrd="0" destOrd="0" presId="urn:microsoft.com/office/officeart/2005/8/layout/default"/>
    <dgm:cxn modelId="{34C4AB74-EA0C-454A-862D-D48DE411C659}" type="presParOf" srcId="{BC7DCFB6-511F-48E5-9A18-BA1BADD04620}" destId="{E253D4F7-CE7D-4AA0-AE2B-6CC0497BF1C3}" srcOrd="0" destOrd="0" presId="urn:microsoft.com/office/officeart/2005/8/layout/default"/>
    <dgm:cxn modelId="{3EE6BFA8-3C6F-4FDA-8AA6-6637DD80F668}" type="presParOf" srcId="{BC7DCFB6-511F-48E5-9A18-BA1BADD04620}" destId="{38832183-5F8F-49BE-8817-844153925DBB}" srcOrd="1" destOrd="0" presId="urn:microsoft.com/office/officeart/2005/8/layout/default"/>
    <dgm:cxn modelId="{E8BD5809-8FB8-4962-A6C3-04A170A7BE91}" type="presParOf" srcId="{BC7DCFB6-511F-48E5-9A18-BA1BADD04620}" destId="{FCD0736D-216C-4520-8C31-4C711F420573}" srcOrd="2" destOrd="0" presId="urn:microsoft.com/office/officeart/2005/8/layout/default"/>
    <dgm:cxn modelId="{E947727F-EA8D-4EE4-857B-9C3C67A1543A}" type="presParOf" srcId="{BC7DCFB6-511F-48E5-9A18-BA1BADD04620}" destId="{E4D1B4BF-8E0D-485C-8216-8451E0553F67}" srcOrd="3" destOrd="0" presId="urn:microsoft.com/office/officeart/2005/8/layout/default"/>
    <dgm:cxn modelId="{C41539D2-B95F-4C34-AEF3-7BC4DF23307F}" type="presParOf" srcId="{BC7DCFB6-511F-48E5-9A18-BA1BADD04620}" destId="{18ECF2CA-BA11-48AD-894C-89C4D61712BF}" srcOrd="4" destOrd="0" presId="urn:microsoft.com/office/officeart/2005/8/layout/default"/>
    <dgm:cxn modelId="{6A3073A6-E5B3-48AC-BED5-4D0F993F2B9B}" type="presParOf" srcId="{BC7DCFB6-511F-48E5-9A18-BA1BADD04620}" destId="{8ADA0944-A61B-4F2F-B2D8-A9CBF601704A}" srcOrd="5" destOrd="0" presId="urn:microsoft.com/office/officeart/2005/8/layout/default"/>
    <dgm:cxn modelId="{939A8F4E-62C3-440E-87CD-CB9B7D4F2B76}" type="presParOf" srcId="{BC7DCFB6-511F-48E5-9A18-BA1BADD04620}" destId="{B8B501AF-F161-474A-87B9-C5F8C711BA69}" srcOrd="6" destOrd="0" presId="urn:microsoft.com/office/officeart/2005/8/layout/default"/>
    <dgm:cxn modelId="{F15F1F4E-55DE-4FE8-989C-478724A7CE20}" type="presParOf" srcId="{BC7DCFB6-511F-48E5-9A18-BA1BADD04620}" destId="{25ABAB1C-3D5F-4605-ABC0-5662902D53FB}" srcOrd="7" destOrd="0" presId="urn:microsoft.com/office/officeart/2005/8/layout/default"/>
    <dgm:cxn modelId="{2BFD569D-6B1B-44A3-9A06-8C0A18EDFEC9}" type="presParOf" srcId="{BC7DCFB6-511F-48E5-9A18-BA1BADD04620}" destId="{DB842403-E7D5-4192-A19F-F7AF7F10129E}" srcOrd="8" destOrd="0" presId="urn:microsoft.com/office/officeart/2005/8/layout/default"/>
    <dgm:cxn modelId="{583428D5-946D-49C9-9010-264565778D9A}" type="presParOf" srcId="{BC7DCFB6-511F-48E5-9A18-BA1BADD04620}" destId="{8D1D7A5F-1B9F-4156-8A78-FDE1BDEBDAB1}" srcOrd="9" destOrd="0" presId="urn:microsoft.com/office/officeart/2005/8/layout/default"/>
    <dgm:cxn modelId="{517ADC87-4280-4B5F-BAC3-38D5443100D1}" type="presParOf" srcId="{BC7DCFB6-511F-48E5-9A18-BA1BADD04620}" destId="{CBB8417C-3CD3-4D2C-B42C-7232DFE4FC49}" srcOrd="10" destOrd="0" presId="urn:microsoft.com/office/officeart/2005/8/layout/default"/>
    <dgm:cxn modelId="{47A55A38-3B5A-4212-830E-A8FA55646175}" type="presParOf" srcId="{BC7DCFB6-511F-48E5-9A18-BA1BADD04620}" destId="{D93073D8-03BB-4610-A953-8625575D9A7C}" srcOrd="11" destOrd="0" presId="urn:microsoft.com/office/officeart/2005/8/layout/default"/>
    <dgm:cxn modelId="{4BC48425-19BB-42D8-95FE-3BDB65A5ABE2}" type="presParOf" srcId="{BC7DCFB6-511F-48E5-9A18-BA1BADD04620}" destId="{B4571690-51D0-48AE-A7A3-94064B4081CB}" srcOrd="12" destOrd="0" presId="urn:microsoft.com/office/officeart/2005/8/layout/default"/>
    <dgm:cxn modelId="{FB6A5346-6217-490C-A96F-B4943D53ABF7}" type="presParOf" srcId="{BC7DCFB6-511F-48E5-9A18-BA1BADD04620}" destId="{D245B708-E45C-4DFC-A49F-3112D2CE50D7}" srcOrd="13" destOrd="0" presId="urn:microsoft.com/office/officeart/2005/8/layout/default"/>
    <dgm:cxn modelId="{D52A9444-D488-4B2D-94E0-8C80E369122A}" type="presParOf" srcId="{BC7DCFB6-511F-48E5-9A18-BA1BADD04620}" destId="{39EB7173-3DD1-46D9-BF57-A337B2DB63D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AD7A3C-0BEB-41AC-BDDA-7B9BD6604AE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CA"/>
        </a:p>
      </dgm:t>
    </dgm:pt>
    <dgm:pt modelId="{CD2385EA-7BA4-4477-AE51-9AC312F67216}">
      <dgm:prSet phldrT="[Text]" custT="1"/>
      <dgm:spPr/>
      <dgm:t>
        <a:bodyPr/>
        <a:lstStyle/>
        <a:p>
          <a:r>
            <a:rPr lang="en-CA" sz="1400"/>
            <a:t>Ordering (leads to power struggles)</a:t>
          </a:r>
        </a:p>
      </dgm:t>
    </dgm:pt>
    <dgm:pt modelId="{264F9C30-1E48-411A-8330-E61943EF0ABF}" type="parTrans" cxnId="{DFD090EE-714E-48AE-B053-71A7143729EA}">
      <dgm:prSet/>
      <dgm:spPr/>
      <dgm:t>
        <a:bodyPr/>
        <a:lstStyle/>
        <a:p>
          <a:endParaRPr lang="en-CA" sz="1400"/>
        </a:p>
      </dgm:t>
    </dgm:pt>
    <dgm:pt modelId="{A0D07629-0E75-4150-B05A-EE3811A48357}" type="sibTrans" cxnId="{DFD090EE-714E-48AE-B053-71A7143729EA}">
      <dgm:prSet/>
      <dgm:spPr/>
      <dgm:t>
        <a:bodyPr/>
        <a:lstStyle/>
        <a:p>
          <a:endParaRPr lang="en-CA" sz="1400"/>
        </a:p>
      </dgm:t>
    </dgm:pt>
    <dgm:pt modelId="{F3C5FD9B-D592-436B-9787-6B9B1B34901E}">
      <dgm:prSet phldrT="[Text]" custT="1"/>
      <dgm:spPr/>
      <dgm:t>
        <a:bodyPr/>
        <a:lstStyle/>
        <a:p>
          <a:r>
            <a:rPr lang="en-CA" sz="1400"/>
            <a:t>“You Must “; </a:t>
          </a:r>
        </a:p>
      </dgm:t>
    </dgm:pt>
    <dgm:pt modelId="{E74B6253-88C5-4414-88C4-8FBB5420A079}" type="parTrans" cxnId="{BE14EA73-AD07-4823-9D5D-E0D03CB64060}">
      <dgm:prSet/>
      <dgm:spPr/>
      <dgm:t>
        <a:bodyPr/>
        <a:lstStyle/>
        <a:p>
          <a:endParaRPr lang="en-CA" sz="1400"/>
        </a:p>
      </dgm:t>
    </dgm:pt>
    <dgm:pt modelId="{9AE6E455-C4D8-4D91-8F22-2AFD15F9FD89}" type="sibTrans" cxnId="{BE14EA73-AD07-4823-9D5D-E0D03CB64060}">
      <dgm:prSet/>
      <dgm:spPr/>
      <dgm:t>
        <a:bodyPr/>
        <a:lstStyle/>
        <a:p>
          <a:endParaRPr lang="en-CA" sz="1400"/>
        </a:p>
      </dgm:t>
    </dgm:pt>
    <dgm:pt modelId="{DD00B2CA-6851-4723-BB2D-074654F7823C}">
      <dgm:prSet phldrT="[Text]" custT="1"/>
      <dgm:spPr/>
      <dgm:t>
        <a:bodyPr/>
        <a:lstStyle/>
        <a:p>
          <a:r>
            <a:rPr lang="en-CA" sz="1400"/>
            <a:t>Warning or Threatening (leads to resentment/ resistance)</a:t>
          </a:r>
        </a:p>
      </dgm:t>
    </dgm:pt>
    <dgm:pt modelId="{D1B63928-B546-4088-9C37-1C036A72F6E2}" type="parTrans" cxnId="{5A0D471B-F1A3-4CED-8B7C-019DAC538D44}">
      <dgm:prSet/>
      <dgm:spPr/>
      <dgm:t>
        <a:bodyPr/>
        <a:lstStyle/>
        <a:p>
          <a:endParaRPr lang="en-CA" sz="1400"/>
        </a:p>
      </dgm:t>
    </dgm:pt>
    <dgm:pt modelId="{876C8949-1998-4467-95EE-84637EC8F2E1}" type="sibTrans" cxnId="{5A0D471B-F1A3-4CED-8B7C-019DAC538D44}">
      <dgm:prSet/>
      <dgm:spPr/>
      <dgm:t>
        <a:bodyPr/>
        <a:lstStyle/>
        <a:p>
          <a:endParaRPr lang="en-CA" sz="1400"/>
        </a:p>
      </dgm:t>
    </dgm:pt>
    <dgm:pt modelId="{3856309C-CE17-4DDC-BF70-BF8F93492858}">
      <dgm:prSet phldrT="[Text]" custT="1"/>
      <dgm:spPr/>
      <dgm:t>
        <a:bodyPr/>
        <a:lstStyle/>
        <a:p>
          <a:r>
            <a:rPr lang="en-CA" sz="1400"/>
            <a:t>“If you don’t then..”; “You’d better or…”; “You need to stop that”</a:t>
          </a:r>
        </a:p>
      </dgm:t>
    </dgm:pt>
    <dgm:pt modelId="{955559F4-ED65-4101-B60E-D8F02AD41E2D}" type="parTrans" cxnId="{EBB5AAFA-F177-4354-B86A-D22AD191C273}">
      <dgm:prSet/>
      <dgm:spPr/>
      <dgm:t>
        <a:bodyPr/>
        <a:lstStyle/>
        <a:p>
          <a:endParaRPr lang="en-CA" sz="1400"/>
        </a:p>
      </dgm:t>
    </dgm:pt>
    <dgm:pt modelId="{637EC62F-40C1-46B3-A3D2-CA1E6C1F0FE9}" type="sibTrans" cxnId="{EBB5AAFA-F177-4354-B86A-D22AD191C273}">
      <dgm:prSet/>
      <dgm:spPr/>
      <dgm:t>
        <a:bodyPr/>
        <a:lstStyle/>
        <a:p>
          <a:endParaRPr lang="en-CA" sz="1400"/>
        </a:p>
      </dgm:t>
    </dgm:pt>
    <dgm:pt modelId="{AC0450C5-FA9B-4C13-905C-E53A799E699A}">
      <dgm:prSet phldrT="[Text]" custT="1"/>
      <dgm:spPr/>
      <dgm:t>
        <a:bodyPr/>
        <a:lstStyle/>
        <a:p>
          <a:r>
            <a:rPr lang="en-CA" sz="1400"/>
            <a:t>Advising, giving solutions, suggestions (leads to a negative attitude or dependence)</a:t>
          </a:r>
        </a:p>
      </dgm:t>
    </dgm:pt>
    <dgm:pt modelId="{1881171E-0DCD-4913-9721-98234E476B7F}" type="parTrans" cxnId="{B7517365-DE67-46E9-A5DE-6D8D079D5D2C}">
      <dgm:prSet/>
      <dgm:spPr/>
      <dgm:t>
        <a:bodyPr/>
        <a:lstStyle/>
        <a:p>
          <a:endParaRPr lang="en-CA" sz="1400"/>
        </a:p>
      </dgm:t>
    </dgm:pt>
    <dgm:pt modelId="{DC827D24-0A7D-475F-8BAA-BC300A8D4CDC}" type="sibTrans" cxnId="{B7517365-DE67-46E9-A5DE-6D8D079D5D2C}">
      <dgm:prSet/>
      <dgm:spPr/>
      <dgm:t>
        <a:bodyPr/>
        <a:lstStyle/>
        <a:p>
          <a:endParaRPr lang="en-CA" sz="1400"/>
        </a:p>
      </dgm:t>
    </dgm:pt>
    <dgm:pt modelId="{63A59777-5DA5-4D68-B714-97C3D0E49985}">
      <dgm:prSet phldrT="[Text]" custT="1"/>
      <dgm:spPr/>
      <dgm:t>
        <a:bodyPr/>
        <a:lstStyle/>
        <a:p>
          <a:r>
            <a:rPr lang="en-CA" sz="1400"/>
            <a:t>Moralizing, Preaching, </a:t>
          </a:r>
          <a:r>
            <a:rPr lang="en-CA" sz="1400" err="1"/>
            <a:t>Shoulds</a:t>
          </a:r>
          <a:r>
            <a:rPr lang="en-CA" sz="1400"/>
            <a:t> and </a:t>
          </a:r>
          <a:r>
            <a:rPr lang="en-CA" sz="1400" err="1"/>
            <a:t>oughts</a:t>
          </a:r>
          <a:r>
            <a:rPr lang="en-CA" sz="1400"/>
            <a:t> (Leads to defensiveness)</a:t>
          </a:r>
        </a:p>
      </dgm:t>
    </dgm:pt>
    <dgm:pt modelId="{B0D95048-59F8-4653-9EF3-D415B2E37CF9}" type="parTrans" cxnId="{08993DED-C1BA-4405-8A2F-2FC9F1035658}">
      <dgm:prSet/>
      <dgm:spPr/>
      <dgm:t>
        <a:bodyPr/>
        <a:lstStyle/>
        <a:p>
          <a:endParaRPr lang="en-CA" sz="1400"/>
        </a:p>
      </dgm:t>
    </dgm:pt>
    <dgm:pt modelId="{01E33C0F-1EA1-4472-BC87-6F34E44959C2}" type="sibTrans" cxnId="{08993DED-C1BA-4405-8A2F-2FC9F1035658}">
      <dgm:prSet/>
      <dgm:spPr/>
      <dgm:t>
        <a:bodyPr/>
        <a:lstStyle/>
        <a:p>
          <a:endParaRPr lang="en-CA" sz="1400"/>
        </a:p>
      </dgm:t>
    </dgm:pt>
    <dgm:pt modelId="{0915E418-A44D-48CA-B9D2-4F012C2A3F7B}">
      <dgm:prSet phldrT="[Text]" custT="1"/>
      <dgm:spPr/>
      <dgm:t>
        <a:bodyPr/>
        <a:lstStyle/>
        <a:p>
          <a:r>
            <a:rPr lang="en-CA" sz="1400"/>
            <a:t>“ What you should really do is …;”</a:t>
          </a:r>
        </a:p>
      </dgm:t>
    </dgm:pt>
    <dgm:pt modelId="{E006E3F2-F6BE-4F24-BFC5-C86EB6568711}" type="parTrans" cxnId="{6CC29444-6515-4E2D-8D81-6D89503B1EF8}">
      <dgm:prSet/>
      <dgm:spPr/>
      <dgm:t>
        <a:bodyPr/>
        <a:lstStyle/>
        <a:p>
          <a:endParaRPr lang="en-CA" sz="1400"/>
        </a:p>
      </dgm:t>
    </dgm:pt>
    <dgm:pt modelId="{6AD22ACF-DFCD-406A-ABDB-9DDB26CF968E}" type="sibTrans" cxnId="{6CC29444-6515-4E2D-8D81-6D89503B1EF8}">
      <dgm:prSet/>
      <dgm:spPr/>
      <dgm:t>
        <a:bodyPr/>
        <a:lstStyle/>
        <a:p>
          <a:endParaRPr lang="en-CA" sz="1400"/>
        </a:p>
      </dgm:t>
    </dgm:pt>
    <dgm:pt modelId="{8FC7E4D1-7723-4AA1-B16B-C407CB6C8FA6}">
      <dgm:prSet phldrT="[Text]" custT="1"/>
      <dgm:spPr/>
      <dgm:t>
        <a:bodyPr/>
        <a:lstStyle/>
        <a:p>
          <a:r>
            <a:rPr lang="en-CA" sz="1400"/>
            <a:t>“You Have to..”; </a:t>
          </a:r>
        </a:p>
      </dgm:t>
    </dgm:pt>
    <dgm:pt modelId="{11040CDB-0BDA-4541-B4B8-38B84963E488}" type="parTrans" cxnId="{AF44A2CF-0C78-475C-9C01-512288169681}">
      <dgm:prSet/>
      <dgm:spPr/>
      <dgm:t>
        <a:bodyPr/>
        <a:lstStyle/>
        <a:p>
          <a:endParaRPr lang="en-CA" sz="1400"/>
        </a:p>
      </dgm:t>
    </dgm:pt>
    <dgm:pt modelId="{14A25036-EB34-40AA-BB78-D2CDC1BA624F}" type="sibTrans" cxnId="{AF44A2CF-0C78-475C-9C01-512288169681}">
      <dgm:prSet/>
      <dgm:spPr/>
      <dgm:t>
        <a:bodyPr/>
        <a:lstStyle/>
        <a:p>
          <a:endParaRPr lang="en-CA" sz="1400"/>
        </a:p>
      </dgm:t>
    </dgm:pt>
    <dgm:pt modelId="{DDB51D0D-B24E-4337-A88B-A43E365B44F2}">
      <dgm:prSet phldrT="[Text]" custT="1"/>
      <dgm:spPr/>
      <dgm:t>
        <a:bodyPr/>
        <a:lstStyle/>
        <a:p>
          <a:r>
            <a:rPr lang="en-CA" sz="1400"/>
            <a:t>You will, or .”</a:t>
          </a:r>
        </a:p>
      </dgm:t>
    </dgm:pt>
    <dgm:pt modelId="{F7C50494-BBCB-44D9-B8C5-8C9D335AFC7B}" type="parTrans" cxnId="{7B563B60-2B92-4083-B45A-208A8FCB737A}">
      <dgm:prSet/>
      <dgm:spPr/>
      <dgm:t>
        <a:bodyPr/>
        <a:lstStyle/>
        <a:p>
          <a:endParaRPr lang="en-CA" sz="1400"/>
        </a:p>
      </dgm:t>
    </dgm:pt>
    <dgm:pt modelId="{63B15993-5AC8-43CC-BE65-685DA23B4B8B}" type="sibTrans" cxnId="{7B563B60-2B92-4083-B45A-208A8FCB737A}">
      <dgm:prSet/>
      <dgm:spPr/>
      <dgm:t>
        <a:bodyPr/>
        <a:lstStyle/>
        <a:p>
          <a:endParaRPr lang="en-CA" sz="1400"/>
        </a:p>
      </dgm:t>
    </dgm:pt>
    <dgm:pt modelId="{93334C53-AB4D-4D6B-8FE9-16D850ADA676}">
      <dgm:prSet phldrT="[Text]" custT="1"/>
      <dgm:spPr/>
      <dgm:t>
        <a:bodyPr/>
        <a:lstStyle/>
        <a:p>
          <a:r>
            <a:rPr lang="en-CA" sz="1400"/>
            <a:t>“</a:t>
          </a:r>
          <a:r>
            <a:rPr lang="en-CA" sz="1400" err="1"/>
            <a:t>Ya</a:t>
          </a:r>
          <a:r>
            <a:rPr lang="en-CA" sz="1400"/>
            <a:t> know, you ought to..”; </a:t>
          </a:r>
        </a:p>
      </dgm:t>
    </dgm:pt>
    <dgm:pt modelId="{72E9ED14-7DC6-43F0-AC42-E95FC340E413}" type="parTrans" cxnId="{07990A0E-E5EF-4D4E-8BA4-F95032FC148A}">
      <dgm:prSet/>
      <dgm:spPr/>
      <dgm:t>
        <a:bodyPr/>
        <a:lstStyle/>
        <a:p>
          <a:endParaRPr lang="en-CA" sz="1400"/>
        </a:p>
      </dgm:t>
    </dgm:pt>
    <dgm:pt modelId="{8970101C-253B-49EE-9867-71A2D9A9B6D7}" type="sibTrans" cxnId="{07990A0E-E5EF-4D4E-8BA4-F95032FC148A}">
      <dgm:prSet/>
      <dgm:spPr/>
      <dgm:t>
        <a:bodyPr/>
        <a:lstStyle/>
        <a:p>
          <a:endParaRPr lang="en-CA" sz="1400"/>
        </a:p>
      </dgm:t>
    </dgm:pt>
    <dgm:pt modelId="{64FF4FD8-BD77-426D-A919-76F7E78A8267}">
      <dgm:prSet phldrT="[Text]" custT="1"/>
      <dgm:spPr/>
      <dgm:t>
        <a:bodyPr/>
        <a:lstStyle/>
        <a:p>
          <a:r>
            <a:rPr lang="en-CA" sz="1400"/>
            <a:t>“ It is  your responsibility to..”</a:t>
          </a:r>
        </a:p>
      </dgm:t>
    </dgm:pt>
    <dgm:pt modelId="{8B5243B5-A914-4FA9-980F-5E0306EB6662}" type="parTrans" cxnId="{E282B0C8-C410-432C-9F39-F4B3C7FB1A3F}">
      <dgm:prSet/>
      <dgm:spPr/>
      <dgm:t>
        <a:bodyPr/>
        <a:lstStyle/>
        <a:p>
          <a:endParaRPr lang="en-CA" sz="1400"/>
        </a:p>
      </dgm:t>
    </dgm:pt>
    <dgm:pt modelId="{32A0CF62-B0B1-4CC9-B1DC-AC16FD675F34}" type="sibTrans" cxnId="{E282B0C8-C410-432C-9F39-F4B3C7FB1A3F}">
      <dgm:prSet/>
      <dgm:spPr/>
      <dgm:t>
        <a:bodyPr/>
        <a:lstStyle/>
        <a:p>
          <a:endParaRPr lang="en-CA" sz="1400"/>
        </a:p>
      </dgm:t>
    </dgm:pt>
    <dgm:pt modelId="{7D172E3A-C496-48B5-B22C-257E58E7D062}">
      <dgm:prSet phldrT="[Text]" custT="1"/>
      <dgm:spPr/>
      <dgm:t>
        <a:bodyPr/>
        <a:lstStyle/>
        <a:p>
          <a:r>
            <a:rPr lang="en-CA" sz="1400"/>
            <a:t>"What I would do is...,"</a:t>
          </a:r>
        </a:p>
      </dgm:t>
    </dgm:pt>
    <dgm:pt modelId="{1F28C458-9635-4704-82DB-7AD6A2D03D61}" type="parTrans" cxnId="{B8D9E307-948B-4089-8D7B-D4F815385446}">
      <dgm:prSet/>
      <dgm:spPr/>
      <dgm:t>
        <a:bodyPr/>
        <a:lstStyle/>
        <a:p>
          <a:endParaRPr lang="en-CA" sz="1400"/>
        </a:p>
      </dgm:t>
    </dgm:pt>
    <dgm:pt modelId="{7DB4DF3D-ABE7-42D2-83E8-D99C6042DAC0}" type="sibTrans" cxnId="{B8D9E307-948B-4089-8D7B-D4F815385446}">
      <dgm:prSet/>
      <dgm:spPr/>
      <dgm:t>
        <a:bodyPr/>
        <a:lstStyle/>
        <a:p>
          <a:endParaRPr lang="en-CA" sz="1400"/>
        </a:p>
      </dgm:t>
    </dgm:pt>
    <dgm:pt modelId="{B590A6AB-1051-44A8-A491-C0DE138A4607}">
      <dgm:prSet phldrT="[Text]" custT="1"/>
      <dgm:spPr/>
      <dgm:t>
        <a:bodyPr/>
        <a:lstStyle/>
        <a:p>
          <a:r>
            <a:rPr lang="en-CA" sz="1400"/>
            <a:t>"Why don't you...,"</a:t>
          </a:r>
        </a:p>
      </dgm:t>
    </dgm:pt>
    <dgm:pt modelId="{B5EEE076-1A8C-4B76-BFF8-D44E06F38A29}" type="parTrans" cxnId="{34266F86-5F89-430A-8FF0-9AB6A0EDFEA5}">
      <dgm:prSet/>
      <dgm:spPr/>
      <dgm:t>
        <a:bodyPr/>
        <a:lstStyle/>
        <a:p>
          <a:endParaRPr lang="en-CA" sz="1400"/>
        </a:p>
      </dgm:t>
    </dgm:pt>
    <dgm:pt modelId="{4CB5CA34-AC9C-423F-AA0D-4A23FDC881F8}" type="sibTrans" cxnId="{34266F86-5F89-430A-8FF0-9AB6A0EDFEA5}">
      <dgm:prSet/>
      <dgm:spPr/>
      <dgm:t>
        <a:bodyPr/>
        <a:lstStyle/>
        <a:p>
          <a:endParaRPr lang="en-CA" sz="1400"/>
        </a:p>
      </dgm:t>
    </dgm:pt>
    <dgm:pt modelId="{156EEED0-FF9D-4ABE-A055-27E0C128E631}">
      <dgm:prSet phldrT="[Text]" custT="1"/>
      <dgm:spPr/>
      <dgm:t>
        <a:bodyPr/>
        <a:lstStyle/>
        <a:p>
          <a:r>
            <a:rPr lang="en-CA" sz="1400"/>
            <a:t>"Let me suggest..."</a:t>
          </a:r>
        </a:p>
      </dgm:t>
    </dgm:pt>
    <dgm:pt modelId="{854C673C-F72A-4BB3-9E17-30535FB1112A}" type="parTrans" cxnId="{09212370-491B-492B-B842-B585D2F8889F}">
      <dgm:prSet/>
      <dgm:spPr/>
      <dgm:t>
        <a:bodyPr/>
        <a:lstStyle/>
        <a:p>
          <a:endParaRPr lang="en-CA" sz="1400"/>
        </a:p>
      </dgm:t>
    </dgm:pt>
    <dgm:pt modelId="{73B8A663-FB17-491C-948F-539B3BDA5655}" type="sibTrans" cxnId="{09212370-491B-492B-B842-B585D2F8889F}">
      <dgm:prSet/>
      <dgm:spPr/>
      <dgm:t>
        <a:bodyPr/>
        <a:lstStyle/>
        <a:p>
          <a:endParaRPr lang="en-CA" sz="1400"/>
        </a:p>
      </dgm:t>
    </dgm:pt>
    <dgm:pt modelId="{3B543198-06BE-4D49-8975-A02BE0C9D94F}">
      <dgm:prSet phldrT="[Text]" custT="1"/>
      <dgm:spPr/>
      <dgm:t>
        <a:bodyPr/>
        <a:lstStyle/>
        <a:p>
          <a:r>
            <a:rPr lang="en-CA" sz="1400"/>
            <a:t>Using Logic, Arguing (Leads to defensiveness/lying or  feeling belittled)</a:t>
          </a:r>
        </a:p>
      </dgm:t>
    </dgm:pt>
    <dgm:pt modelId="{34DBAF5C-0F09-473A-83E7-662CCCAE6830}" type="parTrans" cxnId="{79B54955-E881-4912-90BB-E0ADDEC76EA9}">
      <dgm:prSet/>
      <dgm:spPr/>
      <dgm:t>
        <a:bodyPr/>
        <a:lstStyle/>
        <a:p>
          <a:endParaRPr lang="en-CA" sz="1400"/>
        </a:p>
      </dgm:t>
    </dgm:pt>
    <dgm:pt modelId="{B952872D-9206-4309-A46E-C7CFCAE2396B}" type="sibTrans" cxnId="{79B54955-E881-4912-90BB-E0ADDEC76EA9}">
      <dgm:prSet/>
      <dgm:spPr/>
      <dgm:t>
        <a:bodyPr/>
        <a:lstStyle/>
        <a:p>
          <a:endParaRPr lang="en-CA" sz="1400"/>
        </a:p>
      </dgm:t>
    </dgm:pt>
    <dgm:pt modelId="{A3C80A88-AA05-4FF5-A985-970A7E14A6E2}">
      <dgm:prSet phldrT="[Text]" custT="1"/>
      <dgm:spPr/>
      <dgm:t>
        <a:bodyPr/>
        <a:lstStyle/>
        <a:p>
          <a:r>
            <a:rPr lang="en-CA" sz="1400"/>
            <a:t>"Doesn't it make sense that if...,</a:t>
          </a:r>
        </a:p>
      </dgm:t>
    </dgm:pt>
    <dgm:pt modelId="{55B0CDD0-FC64-4B47-B0EB-E8E9F4EF9ADE}" type="parTrans" cxnId="{B6DC33E4-2EF9-46AE-85BD-F8C40E02BB1F}">
      <dgm:prSet/>
      <dgm:spPr/>
      <dgm:t>
        <a:bodyPr/>
        <a:lstStyle/>
        <a:p>
          <a:endParaRPr lang="en-CA" sz="1400"/>
        </a:p>
      </dgm:t>
    </dgm:pt>
    <dgm:pt modelId="{01A3569B-87F0-4026-8F25-62FECA86AD8E}" type="sibTrans" cxnId="{B6DC33E4-2EF9-46AE-85BD-F8C40E02BB1F}">
      <dgm:prSet/>
      <dgm:spPr/>
      <dgm:t>
        <a:bodyPr/>
        <a:lstStyle/>
        <a:p>
          <a:endParaRPr lang="en-CA" sz="1400"/>
        </a:p>
      </dgm:t>
    </dgm:pt>
    <dgm:pt modelId="{F607F817-7370-4842-8553-C32EA4E0BD0F}">
      <dgm:prSet phldrT="[Text]" custT="1"/>
      <dgm:spPr/>
      <dgm:t>
        <a:bodyPr/>
        <a:lstStyle/>
        <a:p>
          <a:r>
            <a:rPr lang="en-CA" sz="1400"/>
            <a:t>" "Here's where you're wrong...,"</a:t>
          </a:r>
        </a:p>
      </dgm:t>
    </dgm:pt>
    <dgm:pt modelId="{AB7FDD38-5E0F-475D-BB86-A6B3431E8A76}" type="parTrans" cxnId="{0DAC8BA0-0206-4FED-B9C4-18E90E002BA0}">
      <dgm:prSet/>
      <dgm:spPr/>
      <dgm:t>
        <a:bodyPr/>
        <a:lstStyle/>
        <a:p>
          <a:endParaRPr lang="en-CA" sz="1400"/>
        </a:p>
      </dgm:t>
    </dgm:pt>
    <dgm:pt modelId="{7D1DDD39-5886-491D-B3B9-B9AE278B3422}" type="sibTrans" cxnId="{0DAC8BA0-0206-4FED-B9C4-18E90E002BA0}">
      <dgm:prSet/>
      <dgm:spPr/>
      <dgm:t>
        <a:bodyPr/>
        <a:lstStyle/>
        <a:p>
          <a:endParaRPr lang="en-CA" sz="1400"/>
        </a:p>
      </dgm:t>
    </dgm:pt>
    <dgm:pt modelId="{FD1E8281-6180-4BED-B96F-C1D11933AFC3}">
      <dgm:prSet phldrT="[Text]" custT="1"/>
      <dgm:spPr/>
      <dgm:t>
        <a:bodyPr/>
        <a:lstStyle/>
        <a:p>
          <a:r>
            <a:rPr lang="en-CA" sz="1400"/>
            <a:t>"The facts are..."</a:t>
          </a:r>
        </a:p>
      </dgm:t>
    </dgm:pt>
    <dgm:pt modelId="{07E5E296-E5D4-4CF1-BF2F-033D6D0CAAFE}" type="parTrans" cxnId="{38E6BDC2-22FD-4EBF-BB10-04F85C8C97AC}">
      <dgm:prSet/>
      <dgm:spPr/>
      <dgm:t>
        <a:bodyPr/>
        <a:lstStyle/>
        <a:p>
          <a:endParaRPr lang="en-CA" sz="1400"/>
        </a:p>
      </dgm:t>
    </dgm:pt>
    <dgm:pt modelId="{28E4911A-A703-4255-85DA-95A09953543B}" type="sibTrans" cxnId="{38E6BDC2-22FD-4EBF-BB10-04F85C8C97AC}">
      <dgm:prSet/>
      <dgm:spPr/>
      <dgm:t>
        <a:bodyPr/>
        <a:lstStyle/>
        <a:p>
          <a:endParaRPr lang="en-CA" sz="1400"/>
        </a:p>
      </dgm:t>
    </dgm:pt>
    <dgm:pt modelId="{AE3AD1FB-AD67-4150-AA7F-02E3F84BCB50}">
      <dgm:prSet phldrT="[Text]" custT="1"/>
      <dgm:spPr/>
      <dgm:t>
        <a:bodyPr/>
        <a:lstStyle/>
        <a:p>
          <a:r>
            <a:rPr lang="en-CA" sz="1400"/>
            <a:t>Criticizing, Judging, blaming ( Leads to stonewalling or defensiveness)</a:t>
          </a:r>
        </a:p>
      </dgm:t>
    </dgm:pt>
    <dgm:pt modelId="{48F4ECFA-847F-4A34-B653-F3D1C06FEECC}" type="parTrans" cxnId="{F9CA5F76-5ED4-4E1C-8756-0175247CBE04}">
      <dgm:prSet/>
      <dgm:spPr/>
      <dgm:t>
        <a:bodyPr/>
        <a:lstStyle/>
        <a:p>
          <a:endParaRPr lang="en-CA" sz="1400"/>
        </a:p>
      </dgm:t>
    </dgm:pt>
    <dgm:pt modelId="{4AA0E830-750A-4A7F-95D8-4568A18464A2}" type="sibTrans" cxnId="{F9CA5F76-5ED4-4E1C-8756-0175247CBE04}">
      <dgm:prSet/>
      <dgm:spPr/>
      <dgm:t>
        <a:bodyPr/>
        <a:lstStyle/>
        <a:p>
          <a:endParaRPr lang="en-CA" sz="1400"/>
        </a:p>
      </dgm:t>
    </dgm:pt>
    <dgm:pt modelId="{1AE182A9-A97B-4D1C-B4C9-90B2FFD0F263}">
      <dgm:prSet phldrT="[Text]" custT="1"/>
      <dgm:spPr/>
      <dgm:t>
        <a:bodyPr/>
        <a:lstStyle/>
        <a:p>
          <a:r>
            <a:rPr lang="en-CA" sz="1400"/>
            <a:t>"You aren't thinking clearly...,"</a:t>
          </a:r>
        </a:p>
      </dgm:t>
    </dgm:pt>
    <dgm:pt modelId="{3FF4EDE0-0E4A-49D9-8BE7-86A797032697}" type="parTrans" cxnId="{6C64811B-27EA-421A-93FD-B8780EF80404}">
      <dgm:prSet/>
      <dgm:spPr/>
      <dgm:t>
        <a:bodyPr/>
        <a:lstStyle/>
        <a:p>
          <a:endParaRPr lang="en-CA" sz="1400"/>
        </a:p>
      </dgm:t>
    </dgm:pt>
    <dgm:pt modelId="{FC9CB394-3D44-42DE-A813-CF54242D30F5}" type="sibTrans" cxnId="{6C64811B-27EA-421A-93FD-B8780EF80404}">
      <dgm:prSet/>
      <dgm:spPr/>
      <dgm:t>
        <a:bodyPr/>
        <a:lstStyle/>
        <a:p>
          <a:endParaRPr lang="en-CA" sz="1400"/>
        </a:p>
      </dgm:t>
    </dgm:pt>
    <dgm:pt modelId="{23F8BC56-855E-4A9C-96D9-935CE77225CB}">
      <dgm:prSet phldrT="[Text]" custT="1"/>
      <dgm:spPr/>
      <dgm:t>
        <a:bodyPr/>
        <a:lstStyle/>
        <a:p>
          <a:r>
            <a:rPr lang="en-CA" sz="1400"/>
            <a:t> "You have nobody to blame but yourself...,"</a:t>
          </a:r>
        </a:p>
      </dgm:t>
    </dgm:pt>
    <dgm:pt modelId="{93A0F0CF-C3B1-47E2-9A52-2D5348DF9DE4}" type="parTrans" cxnId="{B182D1C8-3CEF-4AED-88E3-CF5BAC44E641}">
      <dgm:prSet/>
      <dgm:spPr/>
      <dgm:t>
        <a:bodyPr/>
        <a:lstStyle/>
        <a:p>
          <a:endParaRPr lang="en-CA" sz="1400"/>
        </a:p>
      </dgm:t>
    </dgm:pt>
    <dgm:pt modelId="{DD3CBCB6-087F-4D2A-AFD9-F4DB83C3C25F}" type="sibTrans" cxnId="{B182D1C8-3CEF-4AED-88E3-CF5BAC44E641}">
      <dgm:prSet/>
      <dgm:spPr/>
      <dgm:t>
        <a:bodyPr/>
        <a:lstStyle/>
        <a:p>
          <a:endParaRPr lang="en-CA" sz="1400"/>
        </a:p>
      </dgm:t>
    </dgm:pt>
    <dgm:pt modelId="{17EDF7B2-734A-4B85-B577-B67F76559D15}">
      <dgm:prSet phldrT="[Text]" custT="1"/>
      <dgm:spPr/>
      <dgm:t>
        <a:bodyPr/>
        <a:lstStyle/>
        <a:p>
          <a:r>
            <a:rPr lang="en-CA" sz="1400"/>
            <a:t>"I couldn't disagree with you more..."</a:t>
          </a:r>
        </a:p>
      </dgm:t>
    </dgm:pt>
    <dgm:pt modelId="{D656A142-9A62-4EB2-85EE-2BE0E3D31CD3}" type="parTrans" cxnId="{4B0397C0-D6C6-4D6A-B86A-A1B82AB3C8F2}">
      <dgm:prSet/>
      <dgm:spPr/>
      <dgm:t>
        <a:bodyPr/>
        <a:lstStyle/>
        <a:p>
          <a:endParaRPr lang="en-CA" sz="1400"/>
        </a:p>
      </dgm:t>
    </dgm:pt>
    <dgm:pt modelId="{19367D9A-E8F9-44C0-8DCD-011BD0D5A74A}" type="sibTrans" cxnId="{4B0397C0-D6C6-4D6A-B86A-A1B82AB3C8F2}">
      <dgm:prSet/>
      <dgm:spPr/>
      <dgm:t>
        <a:bodyPr/>
        <a:lstStyle/>
        <a:p>
          <a:endParaRPr lang="en-CA" sz="1400"/>
        </a:p>
      </dgm:t>
    </dgm:pt>
    <dgm:pt modelId="{66736A01-B80C-4F81-B9A7-F3C77CB4CEE0}" type="pres">
      <dgm:prSet presAssocID="{2BAD7A3C-0BEB-41AC-BDDA-7B9BD6604AE8}" presName="linear" presStyleCnt="0">
        <dgm:presLayoutVars>
          <dgm:animLvl val="lvl"/>
          <dgm:resizeHandles val="exact"/>
        </dgm:presLayoutVars>
      </dgm:prSet>
      <dgm:spPr/>
    </dgm:pt>
    <dgm:pt modelId="{B4A0E456-9D44-4F66-9CE3-1554742520FD}" type="pres">
      <dgm:prSet presAssocID="{CD2385EA-7BA4-4477-AE51-9AC312F67216}" presName="parentText" presStyleLbl="node1" presStyleIdx="0" presStyleCnt="6">
        <dgm:presLayoutVars>
          <dgm:chMax val="0"/>
          <dgm:bulletEnabled val="1"/>
        </dgm:presLayoutVars>
      </dgm:prSet>
      <dgm:spPr/>
    </dgm:pt>
    <dgm:pt modelId="{63BB7582-D771-4307-83F5-8DB56B32C7F6}" type="pres">
      <dgm:prSet presAssocID="{CD2385EA-7BA4-4477-AE51-9AC312F67216}" presName="childText" presStyleLbl="revTx" presStyleIdx="0" presStyleCnt="6">
        <dgm:presLayoutVars>
          <dgm:bulletEnabled val="1"/>
        </dgm:presLayoutVars>
      </dgm:prSet>
      <dgm:spPr/>
    </dgm:pt>
    <dgm:pt modelId="{CDEE3BAA-4C3F-40F2-9874-5294B18DAF35}" type="pres">
      <dgm:prSet presAssocID="{DD00B2CA-6851-4723-BB2D-074654F7823C}" presName="parentText" presStyleLbl="node1" presStyleIdx="1" presStyleCnt="6">
        <dgm:presLayoutVars>
          <dgm:chMax val="0"/>
          <dgm:bulletEnabled val="1"/>
        </dgm:presLayoutVars>
      </dgm:prSet>
      <dgm:spPr/>
    </dgm:pt>
    <dgm:pt modelId="{DC4681D5-F9FB-4AB8-8420-0255971F4DBC}" type="pres">
      <dgm:prSet presAssocID="{DD00B2CA-6851-4723-BB2D-074654F7823C}" presName="childText" presStyleLbl="revTx" presStyleIdx="1" presStyleCnt="6">
        <dgm:presLayoutVars>
          <dgm:bulletEnabled val="1"/>
        </dgm:presLayoutVars>
      </dgm:prSet>
      <dgm:spPr/>
    </dgm:pt>
    <dgm:pt modelId="{6096104D-3674-4380-A44A-568381B07067}" type="pres">
      <dgm:prSet presAssocID="{63A59777-5DA5-4D68-B714-97C3D0E49985}" presName="parentText" presStyleLbl="node1" presStyleIdx="2" presStyleCnt="6">
        <dgm:presLayoutVars>
          <dgm:chMax val="0"/>
          <dgm:bulletEnabled val="1"/>
        </dgm:presLayoutVars>
      </dgm:prSet>
      <dgm:spPr/>
    </dgm:pt>
    <dgm:pt modelId="{53239636-B06D-400C-82E8-3114F2DDB92D}" type="pres">
      <dgm:prSet presAssocID="{63A59777-5DA5-4D68-B714-97C3D0E49985}" presName="childText" presStyleLbl="revTx" presStyleIdx="2" presStyleCnt="6">
        <dgm:presLayoutVars>
          <dgm:bulletEnabled val="1"/>
        </dgm:presLayoutVars>
      </dgm:prSet>
      <dgm:spPr/>
    </dgm:pt>
    <dgm:pt modelId="{87F1774B-9CBC-4BB5-B7A9-F7B23D8931B4}" type="pres">
      <dgm:prSet presAssocID="{AC0450C5-FA9B-4C13-905C-E53A799E699A}" presName="parentText" presStyleLbl="node1" presStyleIdx="3" presStyleCnt="6">
        <dgm:presLayoutVars>
          <dgm:chMax val="0"/>
          <dgm:bulletEnabled val="1"/>
        </dgm:presLayoutVars>
      </dgm:prSet>
      <dgm:spPr/>
    </dgm:pt>
    <dgm:pt modelId="{CFCA823A-5EDF-4334-9C97-A189B9297418}" type="pres">
      <dgm:prSet presAssocID="{AC0450C5-FA9B-4C13-905C-E53A799E699A}" presName="childText" presStyleLbl="revTx" presStyleIdx="3" presStyleCnt="6">
        <dgm:presLayoutVars>
          <dgm:bulletEnabled val="1"/>
        </dgm:presLayoutVars>
      </dgm:prSet>
      <dgm:spPr/>
    </dgm:pt>
    <dgm:pt modelId="{8ED7ED75-436B-46C3-BF8B-06F5D3D96BC6}" type="pres">
      <dgm:prSet presAssocID="{3B543198-06BE-4D49-8975-A02BE0C9D94F}" presName="parentText" presStyleLbl="node1" presStyleIdx="4" presStyleCnt="6">
        <dgm:presLayoutVars>
          <dgm:chMax val="0"/>
          <dgm:bulletEnabled val="1"/>
        </dgm:presLayoutVars>
      </dgm:prSet>
      <dgm:spPr/>
    </dgm:pt>
    <dgm:pt modelId="{0017B26E-C0DE-4DA8-80E7-557B8F527CA1}" type="pres">
      <dgm:prSet presAssocID="{3B543198-06BE-4D49-8975-A02BE0C9D94F}" presName="childText" presStyleLbl="revTx" presStyleIdx="4" presStyleCnt="6">
        <dgm:presLayoutVars>
          <dgm:bulletEnabled val="1"/>
        </dgm:presLayoutVars>
      </dgm:prSet>
      <dgm:spPr/>
    </dgm:pt>
    <dgm:pt modelId="{222CEA7A-CD6C-44AC-B1A7-8D47B226958A}" type="pres">
      <dgm:prSet presAssocID="{AE3AD1FB-AD67-4150-AA7F-02E3F84BCB50}" presName="parentText" presStyleLbl="node1" presStyleIdx="5" presStyleCnt="6" custLinFactNeighborY="-5187">
        <dgm:presLayoutVars>
          <dgm:chMax val="0"/>
          <dgm:bulletEnabled val="1"/>
        </dgm:presLayoutVars>
      </dgm:prSet>
      <dgm:spPr/>
    </dgm:pt>
    <dgm:pt modelId="{801A4B67-BC84-4297-86BF-4AC43624BF44}" type="pres">
      <dgm:prSet presAssocID="{AE3AD1FB-AD67-4150-AA7F-02E3F84BCB50}" presName="childText" presStyleLbl="revTx" presStyleIdx="5" presStyleCnt="6">
        <dgm:presLayoutVars>
          <dgm:bulletEnabled val="1"/>
        </dgm:presLayoutVars>
      </dgm:prSet>
      <dgm:spPr/>
    </dgm:pt>
  </dgm:ptLst>
  <dgm:cxnLst>
    <dgm:cxn modelId="{549D2C01-8495-49E8-A6BA-B8D671D40EBE}" type="presOf" srcId="{FD1E8281-6180-4BED-B96F-C1D11933AFC3}" destId="{0017B26E-C0DE-4DA8-80E7-557B8F527CA1}" srcOrd="0" destOrd="2" presId="urn:microsoft.com/office/officeart/2005/8/layout/vList2"/>
    <dgm:cxn modelId="{99BB2602-666A-485E-A6A0-B2F96AD52D06}" type="presOf" srcId="{64FF4FD8-BD77-426D-A919-76F7E78A8267}" destId="{53239636-B06D-400C-82E8-3114F2DDB92D}" srcOrd="0" destOrd="2" presId="urn:microsoft.com/office/officeart/2005/8/layout/vList2"/>
    <dgm:cxn modelId="{B8D9E307-948B-4089-8D7B-D4F815385446}" srcId="{AC0450C5-FA9B-4C13-905C-E53A799E699A}" destId="{7D172E3A-C496-48B5-B22C-257E58E7D062}" srcOrd="0" destOrd="0" parTransId="{1F28C458-9635-4704-82DB-7AD6A2D03D61}" sibTransId="{7DB4DF3D-ABE7-42D2-83E8-D99C6042DAC0}"/>
    <dgm:cxn modelId="{A6E43A0D-6E93-4819-8BAE-BC473FABD639}" type="presOf" srcId="{63A59777-5DA5-4D68-B714-97C3D0E49985}" destId="{6096104D-3674-4380-A44A-568381B07067}" srcOrd="0" destOrd="0" presId="urn:microsoft.com/office/officeart/2005/8/layout/vList2"/>
    <dgm:cxn modelId="{07990A0E-E5EF-4D4E-8BA4-F95032FC148A}" srcId="{63A59777-5DA5-4D68-B714-97C3D0E49985}" destId="{93334C53-AB4D-4D6B-8FE9-16D850ADA676}" srcOrd="1" destOrd="0" parTransId="{72E9ED14-7DC6-43F0-AC42-E95FC340E413}" sibTransId="{8970101C-253B-49EE-9867-71A2D9A9B6D7}"/>
    <dgm:cxn modelId="{62FF8A0E-DDD1-4FF1-951E-EFB3012E7479}" type="presOf" srcId="{3B543198-06BE-4D49-8975-A02BE0C9D94F}" destId="{8ED7ED75-436B-46C3-BF8B-06F5D3D96BC6}" srcOrd="0" destOrd="0" presId="urn:microsoft.com/office/officeart/2005/8/layout/vList2"/>
    <dgm:cxn modelId="{5A0D471B-F1A3-4CED-8B7C-019DAC538D44}" srcId="{2BAD7A3C-0BEB-41AC-BDDA-7B9BD6604AE8}" destId="{DD00B2CA-6851-4723-BB2D-074654F7823C}" srcOrd="1" destOrd="0" parTransId="{D1B63928-B546-4088-9C37-1C036A72F6E2}" sibTransId="{876C8949-1998-4467-95EE-84637EC8F2E1}"/>
    <dgm:cxn modelId="{6C64811B-27EA-421A-93FD-B8780EF80404}" srcId="{AE3AD1FB-AD67-4150-AA7F-02E3F84BCB50}" destId="{1AE182A9-A97B-4D1C-B4C9-90B2FFD0F263}" srcOrd="0" destOrd="0" parTransId="{3FF4EDE0-0E4A-49D9-8BE7-86A797032697}" sibTransId="{FC9CB394-3D44-42DE-A813-CF54242D30F5}"/>
    <dgm:cxn modelId="{51794E2A-056A-48B8-944B-BE9368B9EBA5}" type="presOf" srcId="{2BAD7A3C-0BEB-41AC-BDDA-7B9BD6604AE8}" destId="{66736A01-B80C-4F81-B9A7-F3C77CB4CEE0}" srcOrd="0" destOrd="0" presId="urn:microsoft.com/office/officeart/2005/8/layout/vList2"/>
    <dgm:cxn modelId="{C3001C2C-6825-4A6F-BE75-E137AF63A09C}" type="presOf" srcId="{3856309C-CE17-4DDC-BF70-BF8F93492858}" destId="{DC4681D5-F9FB-4AB8-8420-0255971F4DBC}" srcOrd="0" destOrd="0" presId="urn:microsoft.com/office/officeart/2005/8/layout/vList2"/>
    <dgm:cxn modelId="{85D83831-9CD0-4EBF-824F-56CD893235EA}" type="presOf" srcId="{AE3AD1FB-AD67-4150-AA7F-02E3F84BCB50}" destId="{222CEA7A-CD6C-44AC-B1A7-8D47B226958A}" srcOrd="0" destOrd="0" presId="urn:microsoft.com/office/officeart/2005/8/layout/vList2"/>
    <dgm:cxn modelId="{05067D3B-62C9-486A-AEE4-E57A1F0F5D63}" type="presOf" srcId="{DDB51D0D-B24E-4337-A88B-A43E365B44F2}" destId="{63BB7582-D771-4307-83F5-8DB56B32C7F6}" srcOrd="0" destOrd="2" presId="urn:microsoft.com/office/officeart/2005/8/layout/vList2"/>
    <dgm:cxn modelId="{BB4E353E-6CD2-40FA-BED4-CF699F6A0725}" type="presOf" srcId="{1AE182A9-A97B-4D1C-B4C9-90B2FFD0F263}" destId="{801A4B67-BC84-4297-86BF-4AC43624BF44}" srcOrd="0" destOrd="0" presId="urn:microsoft.com/office/officeart/2005/8/layout/vList2"/>
    <dgm:cxn modelId="{1778C340-2294-4BB2-9E51-5DBD6C9CED82}" type="presOf" srcId="{0915E418-A44D-48CA-B9D2-4F012C2A3F7B}" destId="{53239636-B06D-400C-82E8-3114F2DDB92D}" srcOrd="0" destOrd="0" presId="urn:microsoft.com/office/officeart/2005/8/layout/vList2"/>
    <dgm:cxn modelId="{A8C75543-91FD-419B-845F-73664E4AA234}" type="presOf" srcId="{23F8BC56-855E-4A9C-96D9-935CE77225CB}" destId="{801A4B67-BC84-4297-86BF-4AC43624BF44}" srcOrd="0" destOrd="1" presId="urn:microsoft.com/office/officeart/2005/8/layout/vList2"/>
    <dgm:cxn modelId="{6CC29444-6515-4E2D-8D81-6D89503B1EF8}" srcId="{63A59777-5DA5-4D68-B714-97C3D0E49985}" destId="{0915E418-A44D-48CA-B9D2-4F012C2A3F7B}" srcOrd="0" destOrd="0" parTransId="{E006E3F2-F6BE-4F24-BFC5-C86EB6568711}" sibTransId="{6AD22ACF-DFCD-406A-ABDB-9DDB26CF968E}"/>
    <dgm:cxn modelId="{79B54955-E881-4912-90BB-E0ADDEC76EA9}" srcId="{2BAD7A3C-0BEB-41AC-BDDA-7B9BD6604AE8}" destId="{3B543198-06BE-4D49-8975-A02BE0C9D94F}" srcOrd="4" destOrd="0" parTransId="{34DBAF5C-0F09-473A-83E7-662CCCAE6830}" sibTransId="{B952872D-9206-4309-A46E-C7CFCAE2396B}"/>
    <dgm:cxn modelId="{7B563B60-2B92-4083-B45A-208A8FCB737A}" srcId="{CD2385EA-7BA4-4477-AE51-9AC312F67216}" destId="{DDB51D0D-B24E-4337-A88B-A43E365B44F2}" srcOrd="2" destOrd="0" parTransId="{F7C50494-BBCB-44D9-B8C5-8C9D335AFC7B}" sibTransId="{63B15993-5AC8-43CC-BE65-685DA23B4B8B}"/>
    <dgm:cxn modelId="{3A682662-1B85-41D3-9D05-806020E3087E}" type="presOf" srcId="{F3C5FD9B-D592-436B-9787-6B9B1B34901E}" destId="{63BB7582-D771-4307-83F5-8DB56B32C7F6}" srcOrd="0" destOrd="0" presId="urn:microsoft.com/office/officeart/2005/8/layout/vList2"/>
    <dgm:cxn modelId="{B7517365-DE67-46E9-A5DE-6D8D079D5D2C}" srcId="{2BAD7A3C-0BEB-41AC-BDDA-7B9BD6604AE8}" destId="{AC0450C5-FA9B-4C13-905C-E53A799E699A}" srcOrd="3" destOrd="0" parTransId="{1881171E-0DCD-4913-9721-98234E476B7F}" sibTransId="{DC827D24-0A7D-475F-8BAA-BC300A8D4CDC}"/>
    <dgm:cxn modelId="{2A661D6E-21DB-435D-A99E-E3F8833F73BF}" type="presOf" srcId="{7D172E3A-C496-48B5-B22C-257E58E7D062}" destId="{CFCA823A-5EDF-4334-9C97-A189B9297418}" srcOrd="0" destOrd="0" presId="urn:microsoft.com/office/officeart/2005/8/layout/vList2"/>
    <dgm:cxn modelId="{09212370-491B-492B-B842-B585D2F8889F}" srcId="{AC0450C5-FA9B-4C13-905C-E53A799E699A}" destId="{156EEED0-FF9D-4ABE-A055-27E0C128E631}" srcOrd="2" destOrd="0" parTransId="{854C673C-F72A-4BB3-9E17-30535FB1112A}" sibTransId="{73B8A663-FB17-491C-948F-539B3BDA5655}"/>
    <dgm:cxn modelId="{BE14EA73-AD07-4823-9D5D-E0D03CB64060}" srcId="{CD2385EA-7BA4-4477-AE51-9AC312F67216}" destId="{F3C5FD9B-D592-436B-9787-6B9B1B34901E}" srcOrd="0" destOrd="0" parTransId="{E74B6253-88C5-4414-88C4-8FBB5420A079}" sibTransId="{9AE6E455-C4D8-4D91-8F22-2AFD15F9FD89}"/>
    <dgm:cxn modelId="{F9CA5F76-5ED4-4E1C-8756-0175247CBE04}" srcId="{2BAD7A3C-0BEB-41AC-BDDA-7B9BD6604AE8}" destId="{AE3AD1FB-AD67-4150-AA7F-02E3F84BCB50}" srcOrd="5" destOrd="0" parTransId="{48F4ECFA-847F-4A34-B653-F3D1C06FEECC}" sibTransId="{4AA0E830-750A-4A7F-95D8-4568A18464A2}"/>
    <dgm:cxn modelId="{34266F86-5F89-430A-8FF0-9AB6A0EDFEA5}" srcId="{AC0450C5-FA9B-4C13-905C-E53A799E699A}" destId="{B590A6AB-1051-44A8-A491-C0DE138A4607}" srcOrd="1" destOrd="0" parTransId="{B5EEE076-1A8C-4B76-BFF8-D44E06F38A29}" sibTransId="{4CB5CA34-AC9C-423F-AA0D-4A23FDC881F8}"/>
    <dgm:cxn modelId="{498B6C89-1CA6-480B-8F8D-FEE5453B6586}" type="presOf" srcId="{DD00B2CA-6851-4723-BB2D-074654F7823C}" destId="{CDEE3BAA-4C3F-40F2-9874-5294B18DAF35}" srcOrd="0" destOrd="0" presId="urn:microsoft.com/office/officeart/2005/8/layout/vList2"/>
    <dgm:cxn modelId="{4C59D897-8EC5-4CCC-9481-4252E579F22A}" type="presOf" srcId="{B590A6AB-1051-44A8-A491-C0DE138A4607}" destId="{CFCA823A-5EDF-4334-9C97-A189B9297418}" srcOrd="0" destOrd="1" presId="urn:microsoft.com/office/officeart/2005/8/layout/vList2"/>
    <dgm:cxn modelId="{4C3CF09F-57DE-46AD-8729-69745A8FFC08}" type="presOf" srcId="{A3C80A88-AA05-4FF5-A985-970A7E14A6E2}" destId="{0017B26E-C0DE-4DA8-80E7-557B8F527CA1}" srcOrd="0" destOrd="0" presId="urn:microsoft.com/office/officeart/2005/8/layout/vList2"/>
    <dgm:cxn modelId="{0DAC8BA0-0206-4FED-B9C4-18E90E002BA0}" srcId="{3B543198-06BE-4D49-8975-A02BE0C9D94F}" destId="{F607F817-7370-4842-8553-C32EA4E0BD0F}" srcOrd="1" destOrd="0" parTransId="{AB7FDD38-5E0F-475D-BB86-A6B3431E8A76}" sibTransId="{7D1DDD39-5886-491D-B3B9-B9AE278B3422}"/>
    <dgm:cxn modelId="{131A39AD-4054-46A1-B563-0730F9FA537C}" type="presOf" srcId="{F607F817-7370-4842-8553-C32EA4E0BD0F}" destId="{0017B26E-C0DE-4DA8-80E7-557B8F527CA1}" srcOrd="0" destOrd="1" presId="urn:microsoft.com/office/officeart/2005/8/layout/vList2"/>
    <dgm:cxn modelId="{7FB9EAAD-9E02-4DA9-A870-7196BB6A21D8}" type="presOf" srcId="{156EEED0-FF9D-4ABE-A055-27E0C128E631}" destId="{CFCA823A-5EDF-4334-9C97-A189B9297418}" srcOrd="0" destOrd="2" presId="urn:microsoft.com/office/officeart/2005/8/layout/vList2"/>
    <dgm:cxn modelId="{4B0397C0-D6C6-4D6A-B86A-A1B82AB3C8F2}" srcId="{AE3AD1FB-AD67-4150-AA7F-02E3F84BCB50}" destId="{17EDF7B2-734A-4B85-B577-B67F76559D15}" srcOrd="2" destOrd="0" parTransId="{D656A142-9A62-4EB2-85EE-2BE0E3D31CD3}" sibTransId="{19367D9A-E8F9-44C0-8DCD-011BD0D5A74A}"/>
    <dgm:cxn modelId="{38E6BDC2-22FD-4EBF-BB10-04F85C8C97AC}" srcId="{3B543198-06BE-4D49-8975-A02BE0C9D94F}" destId="{FD1E8281-6180-4BED-B96F-C1D11933AFC3}" srcOrd="2" destOrd="0" parTransId="{07E5E296-E5D4-4CF1-BF2F-033D6D0CAAFE}" sibTransId="{28E4911A-A703-4255-85DA-95A09953543B}"/>
    <dgm:cxn modelId="{E282B0C8-C410-432C-9F39-F4B3C7FB1A3F}" srcId="{63A59777-5DA5-4D68-B714-97C3D0E49985}" destId="{64FF4FD8-BD77-426D-A919-76F7E78A8267}" srcOrd="2" destOrd="0" parTransId="{8B5243B5-A914-4FA9-980F-5E0306EB6662}" sibTransId="{32A0CF62-B0B1-4CC9-B1DC-AC16FD675F34}"/>
    <dgm:cxn modelId="{B182D1C8-3CEF-4AED-88E3-CF5BAC44E641}" srcId="{AE3AD1FB-AD67-4150-AA7F-02E3F84BCB50}" destId="{23F8BC56-855E-4A9C-96D9-935CE77225CB}" srcOrd="1" destOrd="0" parTransId="{93A0F0CF-C3B1-47E2-9A52-2D5348DF9DE4}" sibTransId="{DD3CBCB6-087F-4D2A-AFD9-F4DB83C3C25F}"/>
    <dgm:cxn modelId="{AF44A2CF-0C78-475C-9C01-512288169681}" srcId="{CD2385EA-7BA4-4477-AE51-9AC312F67216}" destId="{8FC7E4D1-7723-4AA1-B16B-C407CB6C8FA6}" srcOrd="1" destOrd="0" parTransId="{11040CDB-0BDA-4541-B4B8-38B84963E488}" sibTransId="{14A25036-EB34-40AA-BB78-D2CDC1BA624F}"/>
    <dgm:cxn modelId="{D6C782D0-FBA0-4363-AF8B-CBA0EEA10478}" type="presOf" srcId="{93334C53-AB4D-4D6B-8FE9-16D850ADA676}" destId="{53239636-B06D-400C-82E8-3114F2DDB92D}" srcOrd="0" destOrd="1" presId="urn:microsoft.com/office/officeart/2005/8/layout/vList2"/>
    <dgm:cxn modelId="{EDA903DA-783A-4A4B-A4EB-C9444CEC042A}" type="presOf" srcId="{8FC7E4D1-7723-4AA1-B16B-C407CB6C8FA6}" destId="{63BB7582-D771-4307-83F5-8DB56B32C7F6}" srcOrd="0" destOrd="1" presId="urn:microsoft.com/office/officeart/2005/8/layout/vList2"/>
    <dgm:cxn modelId="{568868DD-9FF6-41C1-992E-4952E1D4D9C0}" type="presOf" srcId="{CD2385EA-7BA4-4477-AE51-9AC312F67216}" destId="{B4A0E456-9D44-4F66-9CE3-1554742520FD}" srcOrd="0" destOrd="0" presId="urn:microsoft.com/office/officeart/2005/8/layout/vList2"/>
    <dgm:cxn modelId="{B6DC33E4-2EF9-46AE-85BD-F8C40E02BB1F}" srcId="{3B543198-06BE-4D49-8975-A02BE0C9D94F}" destId="{A3C80A88-AA05-4FF5-A985-970A7E14A6E2}" srcOrd="0" destOrd="0" parTransId="{55B0CDD0-FC64-4B47-B0EB-E8E9F4EF9ADE}" sibTransId="{01A3569B-87F0-4026-8F25-62FECA86AD8E}"/>
    <dgm:cxn modelId="{E3EB8CEB-D5DB-4A73-B318-6BD11DE764F4}" type="presOf" srcId="{17EDF7B2-734A-4B85-B577-B67F76559D15}" destId="{801A4B67-BC84-4297-86BF-4AC43624BF44}" srcOrd="0" destOrd="2" presId="urn:microsoft.com/office/officeart/2005/8/layout/vList2"/>
    <dgm:cxn modelId="{08993DED-C1BA-4405-8A2F-2FC9F1035658}" srcId="{2BAD7A3C-0BEB-41AC-BDDA-7B9BD6604AE8}" destId="{63A59777-5DA5-4D68-B714-97C3D0E49985}" srcOrd="2" destOrd="0" parTransId="{B0D95048-59F8-4653-9EF3-D415B2E37CF9}" sibTransId="{01E33C0F-1EA1-4472-BC87-6F34E44959C2}"/>
    <dgm:cxn modelId="{DFD090EE-714E-48AE-B053-71A7143729EA}" srcId="{2BAD7A3C-0BEB-41AC-BDDA-7B9BD6604AE8}" destId="{CD2385EA-7BA4-4477-AE51-9AC312F67216}" srcOrd="0" destOrd="0" parTransId="{264F9C30-1E48-411A-8330-E61943EF0ABF}" sibTransId="{A0D07629-0E75-4150-B05A-EE3811A48357}"/>
    <dgm:cxn modelId="{0D6A35EF-D947-40BD-A219-A06960D5CEB3}" type="presOf" srcId="{AC0450C5-FA9B-4C13-905C-E53A799E699A}" destId="{87F1774B-9CBC-4BB5-B7A9-F7B23D8931B4}" srcOrd="0" destOrd="0" presId="urn:microsoft.com/office/officeart/2005/8/layout/vList2"/>
    <dgm:cxn modelId="{EBB5AAFA-F177-4354-B86A-D22AD191C273}" srcId="{DD00B2CA-6851-4723-BB2D-074654F7823C}" destId="{3856309C-CE17-4DDC-BF70-BF8F93492858}" srcOrd="0" destOrd="0" parTransId="{955559F4-ED65-4101-B60E-D8F02AD41E2D}" sibTransId="{637EC62F-40C1-46B3-A3D2-CA1E6C1F0FE9}"/>
    <dgm:cxn modelId="{AC17FB88-117C-4C02-A7B5-00466EE48F85}" type="presParOf" srcId="{66736A01-B80C-4F81-B9A7-F3C77CB4CEE0}" destId="{B4A0E456-9D44-4F66-9CE3-1554742520FD}" srcOrd="0" destOrd="0" presId="urn:microsoft.com/office/officeart/2005/8/layout/vList2"/>
    <dgm:cxn modelId="{73419CEC-0EB8-4211-ADC1-198B073717A7}" type="presParOf" srcId="{66736A01-B80C-4F81-B9A7-F3C77CB4CEE0}" destId="{63BB7582-D771-4307-83F5-8DB56B32C7F6}" srcOrd="1" destOrd="0" presId="urn:microsoft.com/office/officeart/2005/8/layout/vList2"/>
    <dgm:cxn modelId="{42EE83FF-CE36-4E0B-9DF3-DF791367BB85}" type="presParOf" srcId="{66736A01-B80C-4F81-B9A7-F3C77CB4CEE0}" destId="{CDEE3BAA-4C3F-40F2-9874-5294B18DAF35}" srcOrd="2" destOrd="0" presId="urn:microsoft.com/office/officeart/2005/8/layout/vList2"/>
    <dgm:cxn modelId="{D8FC8F6E-F632-4A6E-B7A5-67B3CBF72704}" type="presParOf" srcId="{66736A01-B80C-4F81-B9A7-F3C77CB4CEE0}" destId="{DC4681D5-F9FB-4AB8-8420-0255971F4DBC}" srcOrd="3" destOrd="0" presId="urn:microsoft.com/office/officeart/2005/8/layout/vList2"/>
    <dgm:cxn modelId="{6E4727A1-31EE-46FF-970E-9E59618751B2}" type="presParOf" srcId="{66736A01-B80C-4F81-B9A7-F3C77CB4CEE0}" destId="{6096104D-3674-4380-A44A-568381B07067}" srcOrd="4" destOrd="0" presId="urn:microsoft.com/office/officeart/2005/8/layout/vList2"/>
    <dgm:cxn modelId="{E478B303-50F9-4360-8B16-20D139413590}" type="presParOf" srcId="{66736A01-B80C-4F81-B9A7-F3C77CB4CEE0}" destId="{53239636-B06D-400C-82E8-3114F2DDB92D}" srcOrd="5" destOrd="0" presId="urn:microsoft.com/office/officeart/2005/8/layout/vList2"/>
    <dgm:cxn modelId="{1D869F96-910F-42FB-8D4B-E1FA9B7AC8F5}" type="presParOf" srcId="{66736A01-B80C-4F81-B9A7-F3C77CB4CEE0}" destId="{87F1774B-9CBC-4BB5-B7A9-F7B23D8931B4}" srcOrd="6" destOrd="0" presId="urn:microsoft.com/office/officeart/2005/8/layout/vList2"/>
    <dgm:cxn modelId="{DA9A1872-03B9-4C63-B69D-6000308FC080}" type="presParOf" srcId="{66736A01-B80C-4F81-B9A7-F3C77CB4CEE0}" destId="{CFCA823A-5EDF-4334-9C97-A189B9297418}" srcOrd="7" destOrd="0" presId="urn:microsoft.com/office/officeart/2005/8/layout/vList2"/>
    <dgm:cxn modelId="{045C86F0-8460-4BDF-AB63-A54932BD66F1}" type="presParOf" srcId="{66736A01-B80C-4F81-B9A7-F3C77CB4CEE0}" destId="{8ED7ED75-436B-46C3-BF8B-06F5D3D96BC6}" srcOrd="8" destOrd="0" presId="urn:microsoft.com/office/officeart/2005/8/layout/vList2"/>
    <dgm:cxn modelId="{A7348965-F610-4E4E-866B-BD3017392DE2}" type="presParOf" srcId="{66736A01-B80C-4F81-B9A7-F3C77CB4CEE0}" destId="{0017B26E-C0DE-4DA8-80E7-557B8F527CA1}" srcOrd="9" destOrd="0" presId="urn:microsoft.com/office/officeart/2005/8/layout/vList2"/>
    <dgm:cxn modelId="{2DD2EFAB-081F-468C-9539-7B067F579747}" type="presParOf" srcId="{66736A01-B80C-4F81-B9A7-F3C77CB4CEE0}" destId="{222CEA7A-CD6C-44AC-B1A7-8D47B226958A}" srcOrd="10" destOrd="0" presId="urn:microsoft.com/office/officeart/2005/8/layout/vList2"/>
    <dgm:cxn modelId="{84312186-14F2-4E3F-8144-A99C981F86B1}" type="presParOf" srcId="{66736A01-B80C-4F81-B9A7-F3C77CB4CEE0}" destId="{801A4B67-BC84-4297-86BF-4AC43624BF44}" srcOrd="1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AD7A3C-0BEB-41AC-BDDA-7B9BD6604AE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CA"/>
        </a:p>
      </dgm:t>
    </dgm:pt>
    <dgm:pt modelId="{CD2385EA-7BA4-4477-AE51-9AC312F67216}">
      <dgm:prSet phldrT="[Text]" custT="1"/>
      <dgm:spPr/>
      <dgm:t>
        <a:bodyPr/>
        <a:lstStyle/>
        <a:p>
          <a:r>
            <a:rPr lang="en-CA" sz="1400"/>
            <a:t>Praising, Agreeing, Supporting (Leads to avoiding the issue, or feeling manipulated)</a:t>
          </a:r>
        </a:p>
      </dgm:t>
    </dgm:pt>
    <dgm:pt modelId="{264F9C30-1E48-411A-8330-E61943EF0ABF}" type="parTrans" cxnId="{DFD090EE-714E-48AE-B053-71A7143729EA}">
      <dgm:prSet/>
      <dgm:spPr/>
      <dgm:t>
        <a:bodyPr/>
        <a:lstStyle/>
        <a:p>
          <a:endParaRPr lang="en-CA" sz="1400"/>
        </a:p>
      </dgm:t>
    </dgm:pt>
    <dgm:pt modelId="{A0D07629-0E75-4150-B05A-EE3811A48357}" type="sibTrans" cxnId="{DFD090EE-714E-48AE-B053-71A7143729EA}">
      <dgm:prSet/>
      <dgm:spPr/>
      <dgm:t>
        <a:bodyPr/>
        <a:lstStyle/>
        <a:p>
          <a:endParaRPr lang="en-CA" sz="1400"/>
        </a:p>
      </dgm:t>
    </dgm:pt>
    <dgm:pt modelId="{DD00B2CA-6851-4723-BB2D-074654F7823C}">
      <dgm:prSet phldrT="[Text]" custT="1"/>
      <dgm:spPr/>
      <dgm:t>
        <a:bodyPr/>
        <a:lstStyle/>
        <a:p>
          <a:r>
            <a:rPr lang="en-CA" sz="1400"/>
            <a:t> Labeling, Name-Calling, Ridiculing (leads to defensiveness, lack of empathy)</a:t>
          </a:r>
        </a:p>
      </dgm:t>
    </dgm:pt>
    <dgm:pt modelId="{D1B63928-B546-4088-9C37-1C036A72F6E2}" type="parTrans" cxnId="{5A0D471B-F1A3-4CED-8B7C-019DAC538D44}">
      <dgm:prSet/>
      <dgm:spPr/>
      <dgm:t>
        <a:bodyPr/>
        <a:lstStyle/>
        <a:p>
          <a:endParaRPr lang="en-CA" sz="1400"/>
        </a:p>
      </dgm:t>
    </dgm:pt>
    <dgm:pt modelId="{876C8949-1998-4467-95EE-84637EC8F2E1}" type="sibTrans" cxnId="{5A0D471B-F1A3-4CED-8B7C-019DAC538D44}">
      <dgm:prSet/>
      <dgm:spPr/>
      <dgm:t>
        <a:bodyPr/>
        <a:lstStyle/>
        <a:p>
          <a:endParaRPr lang="en-CA" sz="1400"/>
        </a:p>
      </dgm:t>
    </dgm:pt>
    <dgm:pt modelId="{3856309C-CE17-4DDC-BF70-BF8F93492858}">
      <dgm:prSet phldrT="[Text]" custT="1"/>
      <dgm:spPr/>
      <dgm:t>
        <a:bodyPr/>
        <a:lstStyle/>
        <a:p>
          <a:r>
            <a:rPr lang="en-CA" sz="1400"/>
            <a:t>"You're being a worry-wart for nothing...,"</a:t>
          </a:r>
        </a:p>
      </dgm:t>
    </dgm:pt>
    <dgm:pt modelId="{955559F4-ED65-4101-B60E-D8F02AD41E2D}" type="parTrans" cxnId="{EBB5AAFA-F177-4354-B86A-D22AD191C273}">
      <dgm:prSet/>
      <dgm:spPr/>
      <dgm:t>
        <a:bodyPr/>
        <a:lstStyle/>
        <a:p>
          <a:endParaRPr lang="en-CA" sz="1400"/>
        </a:p>
      </dgm:t>
    </dgm:pt>
    <dgm:pt modelId="{637EC62F-40C1-46B3-A3D2-CA1E6C1F0FE9}" type="sibTrans" cxnId="{EBB5AAFA-F177-4354-B86A-D22AD191C273}">
      <dgm:prSet/>
      <dgm:spPr/>
      <dgm:t>
        <a:bodyPr/>
        <a:lstStyle/>
        <a:p>
          <a:endParaRPr lang="en-CA" sz="1400"/>
        </a:p>
      </dgm:t>
    </dgm:pt>
    <dgm:pt modelId="{AC0450C5-FA9B-4C13-905C-E53A799E699A}">
      <dgm:prSet phldrT="[Text]" custT="1"/>
      <dgm:spPr/>
      <dgm:t>
        <a:bodyPr/>
        <a:lstStyle/>
        <a:p>
          <a:r>
            <a:rPr lang="en-CA" sz="1400"/>
            <a:t>Reassuring, Sympathizing, Consoling (Can lead to lack of empathy, avoidance)</a:t>
          </a:r>
        </a:p>
      </dgm:t>
    </dgm:pt>
    <dgm:pt modelId="{1881171E-0DCD-4913-9721-98234E476B7F}" type="parTrans" cxnId="{B7517365-DE67-46E9-A5DE-6D8D079D5D2C}">
      <dgm:prSet/>
      <dgm:spPr/>
      <dgm:t>
        <a:bodyPr/>
        <a:lstStyle/>
        <a:p>
          <a:endParaRPr lang="en-CA" sz="1400"/>
        </a:p>
      </dgm:t>
    </dgm:pt>
    <dgm:pt modelId="{DC827D24-0A7D-475F-8BAA-BC300A8D4CDC}" type="sibTrans" cxnId="{B7517365-DE67-46E9-A5DE-6D8D079D5D2C}">
      <dgm:prSet/>
      <dgm:spPr/>
      <dgm:t>
        <a:bodyPr/>
        <a:lstStyle/>
        <a:p>
          <a:endParaRPr lang="en-CA" sz="1400"/>
        </a:p>
      </dgm:t>
    </dgm:pt>
    <dgm:pt modelId="{0915E418-A44D-48CA-B9D2-4F012C2A3F7B}">
      <dgm:prSet phldrT="[Text]" custT="1"/>
      <dgm:spPr/>
      <dgm:t>
        <a:bodyPr/>
        <a:lstStyle/>
        <a:p>
          <a:r>
            <a:rPr lang="en-CA" sz="1400"/>
            <a:t>You're just trying to...,"</a:t>
          </a:r>
        </a:p>
      </dgm:t>
    </dgm:pt>
    <dgm:pt modelId="{E006E3F2-F6BE-4F24-BFC5-C86EB6568711}" type="parTrans" cxnId="{6CC29444-6515-4E2D-8D81-6D89503B1EF8}">
      <dgm:prSet/>
      <dgm:spPr/>
      <dgm:t>
        <a:bodyPr/>
        <a:lstStyle/>
        <a:p>
          <a:endParaRPr lang="en-CA" sz="1400"/>
        </a:p>
      </dgm:t>
    </dgm:pt>
    <dgm:pt modelId="{6AD22ACF-DFCD-406A-ABDB-9DDB26CF968E}" type="sibTrans" cxnId="{6CC29444-6515-4E2D-8D81-6D89503B1EF8}">
      <dgm:prSet/>
      <dgm:spPr/>
      <dgm:t>
        <a:bodyPr/>
        <a:lstStyle/>
        <a:p>
          <a:endParaRPr lang="en-CA" sz="1400"/>
        </a:p>
      </dgm:t>
    </dgm:pt>
    <dgm:pt modelId="{7D172E3A-C496-48B5-B22C-257E58E7D062}">
      <dgm:prSet phldrT="[Text]" custT="1"/>
      <dgm:spPr/>
      <dgm:t>
        <a:bodyPr/>
        <a:lstStyle/>
        <a:p>
          <a:r>
            <a:rPr lang="en-CA" sz="1400"/>
            <a:t>"Don't worry...,"</a:t>
          </a:r>
        </a:p>
      </dgm:t>
    </dgm:pt>
    <dgm:pt modelId="{1F28C458-9635-4704-82DB-7AD6A2D03D61}" type="parTrans" cxnId="{B8D9E307-948B-4089-8D7B-D4F815385446}">
      <dgm:prSet/>
      <dgm:spPr/>
      <dgm:t>
        <a:bodyPr/>
        <a:lstStyle/>
        <a:p>
          <a:endParaRPr lang="en-CA" sz="1400"/>
        </a:p>
      </dgm:t>
    </dgm:pt>
    <dgm:pt modelId="{7DB4DF3D-ABE7-42D2-83E8-D99C6042DAC0}" type="sibTrans" cxnId="{B8D9E307-948B-4089-8D7B-D4F815385446}">
      <dgm:prSet/>
      <dgm:spPr/>
      <dgm:t>
        <a:bodyPr/>
        <a:lstStyle/>
        <a:p>
          <a:endParaRPr lang="en-CA" sz="1400"/>
        </a:p>
      </dgm:t>
    </dgm:pt>
    <dgm:pt modelId="{3B543198-06BE-4D49-8975-A02BE0C9D94F}">
      <dgm:prSet phldrT="[Text]" custT="1"/>
      <dgm:spPr/>
      <dgm:t>
        <a:bodyPr/>
        <a:lstStyle/>
        <a:p>
          <a:r>
            <a:rPr lang="en-CA" sz="1400"/>
            <a:t>Questioning, Probing, Interrogating (can convey blame – “Why Qs”</a:t>
          </a:r>
        </a:p>
      </dgm:t>
    </dgm:pt>
    <dgm:pt modelId="{34DBAF5C-0F09-473A-83E7-662CCCAE6830}" type="parTrans" cxnId="{79B54955-E881-4912-90BB-E0ADDEC76EA9}">
      <dgm:prSet/>
      <dgm:spPr/>
      <dgm:t>
        <a:bodyPr/>
        <a:lstStyle/>
        <a:p>
          <a:endParaRPr lang="en-CA" sz="1400"/>
        </a:p>
      </dgm:t>
    </dgm:pt>
    <dgm:pt modelId="{B952872D-9206-4309-A46E-C7CFCAE2396B}" type="sibTrans" cxnId="{79B54955-E881-4912-90BB-E0ADDEC76EA9}">
      <dgm:prSet/>
      <dgm:spPr/>
      <dgm:t>
        <a:bodyPr/>
        <a:lstStyle/>
        <a:p>
          <a:endParaRPr lang="en-CA" sz="1400"/>
        </a:p>
      </dgm:t>
    </dgm:pt>
    <dgm:pt modelId="{FD1E8281-6180-4BED-B96F-C1D11933AFC3}">
      <dgm:prSet phldrT="[Text]" custT="1"/>
      <dgm:spPr/>
      <dgm:t>
        <a:bodyPr/>
        <a:lstStyle/>
        <a:p>
          <a:r>
            <a:rPr lang="en-CA" sz="1400"/>
            <a:t>"Why did you do that?...,“ “How come?”</a:t>
          </a:r>
        </a:p>
      </dgm:t>
    </dgm:pt>
    <dgm:pt modelId="{07E5E296-E5D4-4CF1-BF2F-033D6D0CAAFE}" type="parTrans" cxnId="{38E6BDC2-22FD-4EBF-BB10-04F85C8C97AC}">
      <dgm:prSet/>
      <dgm:spPr/>
      <dgm:t>
        <a:bodyPr/>
        <a:lstStyle/>
        <a:p>
          <a:endParaRPr lang="en-CA" sz="1400"/>
        </a:p>
      </dgm:t>
    </dgm:pt>
    <dgm:pt modelId="{28E4911A-A703-4255-85DA-95A09953543B}" type="sibTrans" cxnId="{38E6BDC2-22FD-4EBF-BB10-04F85C8C97AC}">
      <dgm:prSet/>
      <dgm:spPr/>
      <dgm:t>
        <a:bodyPr/>
        <a:lstStyle/>
        <a:p>
          <a:endParaRPr lang="en-CA" sz="1400"/>
        </a:p>
      </dgm:t>
    </dgm:pt>
    <dgm:pt modelId="{7AA66298-351D-4A10-BFCB-8FD46E1E5406}">
      <dgm:prSet phldrT="[Text]" custT="1"/>
      <dgm:spPr/>
      <dgm:t>
        <a:bodyPr/>
        <a:lstStyle/>
        <a:p>
          <a:r>
            <a:rPr lang="en-CA" sz="1400"/>
            <a:t>"I think you did exactly the right thing!"</a:t>
          </a:r>
        </a:p>
      </dgm:t>
    </dgm:pt>
    <dgm:pt modelId="{5EACE985-EB18-4747-B6A1-310F57940525}" type="parTrans" cxnId="{D75793F0-12A0-4818-962A-AB2E0E77011D}">
      <dgm:prSet/>
      <dgm:spPr/>
      <dgm:t>
        <a:bodyPr/>
        <a:lstStyle/>
        <a:p>
          <a:endParaRPr lang="en-CA" sz="1400"/>
        </a:p>
      </dgm:t>
    </dgm:pt>
    <dgm:pt modelId="{B7D98320-4439-496B-B525-92F3176E3E70}" type="sibTrans" cxnId="{D75793F0-12A0-4818-962A-AB2E0E77011D}">
      <dgm:prSet/>
      <dgm:spPr/>
      <dgm:t>
        <a:bodyPr/>
        <a:lstStyle/>
        <a:p>
          <a:endParaRPr lang="en-CA" sz="1400"/>
        </a:p>
      </dgm:t>
    </dgm:pt>
    <dgm:pt modelId="{821CBD28-99CD-4A94-9E5F-A81E09E81620}">
      <dgm:prSet phldrT="[Text]" custT="1"/>
      <dgm:spPr/>
      <dgm:t>
        <a:bodyPr/>
        <a:lstStyle/>
        <a:p>
          <a:r>
            <a:rPr lang="en-CA" sz="1400"/>
            <a:t> "I couldn't agree more...,"</a:t>
          </a:r>
        </a:p>
      </dgm:t>
    </dgm:pt>
    <dgm:pt modelId="{666B7DCC-8467-4A80-BCE8-F43A188ABAD5}" type="parTrans" cxnId="{7836336C-86E5-4AFA-B163-13085A5D3040}">
      <dgm:prSet/>
      <dgm:spPr/>
      <dgm:t>
        <a:bodyPr/>
        <a:lstStyle/>
        <a:p>
          <a:endParaRPr lang="en-CA" sz="1400"/>
        </a:p>
      </dgm:t>
    </dgm:pt>
    <dgm:pt modelId="{2C26FB38-A0BA-40A8-B532-006D73A65421}" type="sibTrans" cxnId="{7836336C-86E5-4AFA-B163-13085A5D3040}">
      <dgm:prSet/>
      <dgm:spPr/>
      <dgm:t>
        <a:bodyPr/>
        <a:lstStyle/>
        <a:p>
          <a:endParaRPr lang="en-CA" sz="1400"/>
        </a:p>
      </dgm:t>
    </dgm:pt>
    <dgm:pt modelId="{9929FAA2-971A-4B80-81B6-0F62C58D9BD7}">
      <dgm:prSet phldrT="[Text]" custT="1"/>
      <dgm:spPr/>
      <dgm:t>
        <a:bodyPr/>
        <a:lstStyle/>
        <a:p>
          <a:r>
            <a:rPr lang="en-CA" sz="1400"/>
            <a:t>“ Oh I know, The same thing happened to me..."</a:t>
          </a:r>
        </a:p>
      </dgm:t>
    </dgm:pt>
    <dgm:pt modelId="{125E1C8A-4656-4369-AA3D-49D0748CAD86}" type="parTrans" cxnId="{55A2029A-D142-4406-AC5F-A9B1494A2596}">
      <dgm:prSet/>
      <dgm:spPr/>
      <dgm:t>
        <a:bodyPr/>
        <a:lstStyle/>
        <a:p>
          <a:endParaRPr lang="en-CA" sz="1400"/>
        </a:p>
      </dgm:t>
    </dgm:pt>
    <dgm:pt modelId="{C783974A-7D56-4E61-8546-DA013048F712}" type="sibTrans" cxnId="{55A2029A-D142-4406-AC5F-A9B1494A2596}">
      <dgm:prSet/>
      <dgm:spPr/>
      <dgm:t>
        <a:bodyPr/>
        <a:lstStyle/>
        <a:p>
          <a:endParaRPr lang="en-CA" sz="1400"/>
        </a:p>
      </dgm:t>
    </dgm:pt>
    <dgm:pt modelId="{696E314D-B31C-409B-ADA5-FD0F73A57165}">
      <dgm:prSet phldrT="[Text]" custT="1"/>
      <dgm:spPr/>
      <dgm:t>
        <a:bodyPr/>
        <a:lstStyle/>
        <a:p>
          <a:r>
            <a:rPr lang="en-CA" sz="1400"/>
            <a:t>"You men/ women. kids always think or react...,"</a:t>
          </a:r>
        </a:p>
      </dgm:t>
    </dgm:pt>
    <dgm:pt modelId="{3C0369D5-0E6D-4865-A893-BDD9C8C3D75D}" type="parTrans" cxnId="{27599181-B0DA-4EBC-AFCB-6D83EE60E214}">
      <dgm:prSet/>
      <dgm:spPr/>
      <dgm:t>
        <a:bodyPr/>
        <a:lstStyle/>
        <a:p>
          <a:endParaRPr lang="en-CA" sz="1400"/>
        </a:p>
      </dgm:t>
    </dgm:pt>
    <dgm:pt modelId="{D64A43C3-D317-4788-89A7-ED69357AF77E}" type="sibTrans" cxnId="{27599181-B0DA-4EBC-AFCB-6D83EE60E214}">
      <dgm:prSet/>
      <dgm:spPr/>
      <dgm:t>
        <a:bodyPr/>
        <a:lstStyle/>
        <a:p>
          <a:endParaRPr lang="en-CA" sz="1400"/>
        </a:p>
      </dgm:t>
    </dgm:pt>
    <dgm:pt modelId="{D934F2CE-C585-4489-9A3F-AAC53511A3AF}">
      <dgm:prSet phldrT="[Text]" custT="1"/>
      <dgm:spPr/>
      <dgm:t>
        <a:bodyPr/>
        <a:lstStyle/>
        <a:p>
          <a:r>
            <a:rPr lang="en-CA" sz="1400"/>
            <a:t> "Okay, Miss Know-It-All..."</a:t>
          </a:r>
        </a:p>
      </dgm:t>
    </dgm:pt>
    <dgm:pt modelId="{4F50C4DB-14B4-4953-B14C-435765CF0FB9}" type="parTrans" cxnId="{0002402C-3012-4B11-AA50-3FE7231700FB}">
      <dgm:prSet/>
      <dgm:spPr/>
      <dgm:t>
        <a:bodyPr/>
        <a:lstStyle/>
        <a:p>
          <a:endParaRPr lang="en-CA" sz="1400"/>
        </a:p>
      </dgm:t>
    </dgm:pt>
    <dgm:pt modelId="{49051630-021B-4015-86B7-52E91973DDCA}" type="sibTrans" cxnId="{0002402C-3012-4B11-AA50-3FE7231700FB}">
      <dgm:prSet/>
      <dgm:spPr/>
      <dgm:t>
        <a:bodyPr/>
        <a:lstStyle/>
        <a:p>
          <a:endParaRPr lang="en-CA" sz="1400"/>
        </a:p>
      </dgm:t>
    </dgm:pt>
    <dgm:pt modelId="{128B87F0-68D2-4403-904C-1FA6E8F3C807}">
      <dgm:prSet phldrT="[Text]" custT="1"/>
      <dgm:spPr/>
      <dgm:t>
        <a:bodyPr/>
        <a:lstStyle/>
        <a:p>
          <a:r>
            <a:rPr lang="en-CA" sz="1400"/>
            <a:t>Analyzing, Interpreting, Diagnosing ( Leads to shame, embarrassment, lack of empathy)</a:t>
          </a:r>
        </a:p>
      </dgm:t>
    </dgm:pt>
    <dgm:pt modelId="{A284BAD9-E87D-49FE-8C54-52C84A5D6C20}" type="parTrans" cxnId="{D9A238F9-04E9-4552-BFD8-79EE42CD66DD}">
      <dgm:prSet/>
      <dgm:spPr/>
      <dgm:t>
        <a:bodyPr/>
        <a:lstStyle/>
        <a:p>
          <a:endParaRPr lang="en-CA" sz="1400"/>
        </a:p>
      </dgm:t>
    </dgm:pt>
    <dgm:pt modelId="{E749A7F7-1C72-412D-9F59-494C4AA64F1C}" type="sibTrans" cxnId="{D9A238F9-04E9-4552-BFD8-79EE42CD66DD}">
      <dgm:prSet/>
      <dgm:spPr/>
      <dgm:t>
        <a:bodyPr/>
        <a:lstStyle/>
        <a:p>
          <a:endParaRPr lang="en-CA" sz="1400"/>
        </a:p>
      </dgm:t>
    </dgm:pt>
    <dgm:pt modelId="{C7BDDE47-C1FD-4B45-9CB2-B2692EDA970D}">
      <dgm:prSet phldrT="[Text]" custT="1"/>
      <dgm:spPr/>
      <dgm:t>
        <a:bodyPr/>
        <a:lstStyle/>
        <a:p>
          <a:r>
            <a:rPr lang="en-CA" sz="1400"/>
            <a:t>"What your problem is...,"</a:t>
          </a:r>
        </a:p>
      </dgm:t>
    </dgm:pt>
    <dgm:pt modelId="{516BF808-29FC-4C50-9042-FE91A01DB935}" type="parTrans" cxnId="{DE869B6F-D506-4D9A-9822-46716CB6744C}">
      <dgm:prSet/>
      <dgm:spPr/>
      <dgm:t>
        <a:bodyPr/>
        <a:lstStyle/>
        <a:p>
          <a:endParaRPr lang="en-CA" sz="1400"/>
        </a:p>
      </dgm:t>
    </dgm:pt>
    <dgm:pt modelId="{213E5BA4-62D8-43FA-8152-72ABE7B4FF50}" type="sibTrans" cxnId="{DE869B6F-D506-4D9A-9822-46716CB6744C}">
      <dgm:prSet/>
      <dgm:spPr/>
      <dgm:t>
        <a:bodyPr/>
        <a:lstStyle/>
        <a:p>
          <a:endParaRPr lang="en-CA" sz="1400"/>
        </a:p>
      </dgm:t>
    </dgm:pt>
    <dgm:pt modelId="{515873F6-404D-41D7-8214-0B900FEADB4F}">
      <dgm:prSet phldrT="[Text]" custT="1"/>
      <dgm:spPr/>
      <dgm:t>
        <a:bodyPr/>
        <a:lstStyle/>
        <a:p>
          <a:r>
            <a:rPr lang="en-CA" sz="1400"/>
            <a:t>"You probably feel that way because...“ </a:t>
          </a:r>
        </a:p>
      </dgm:t>
    </dgm:pt>
    <dgm:pt modelId="{B19E68BE-2F07-4D3E-A41F-2702B761F925}" type="parTrans" cxnId="{D6B96474-F007-4229-A2E4-93872B04A753}">
      <dgm:prSet/>
      <dgm:spPr/>
      <dgm:t>
        <a:bodyPr/>
        <a:lstStyle/>
        <a:p>
          <a:endParaRPr lang="en-CA" sz="1400"/>
        </a:p>
      </dgm:t>
    </dgm:pt>
    <dgm:pt modelId="{02D10699-B7D4-4BB5-AA18-B84E7067FE85}" type="sibTrans" cxnId="{D6B96474-F007-4229-A2E4-93872B04A753}">
      <dgm:prSet/>
      <dgm:spPr/>
      <dgm:t>
        <a:bodyPr/>
        <a:lstStyle/>
        <a:p>
          <a:endParaRPr lang="en-CA" sz="1400"/>
        </a:p>
      </dgm:t>
    </dgm:pt>
    <dgm:pt modelId="{C8213231-81E7-4772-AE06-FF1CE17A9E3D}">
      <dgm:prSet phldrT="[Text]" custT="1"/>
      <dgm:spPr/>
      <dgm:t>
        <a:bodyPr/>
        <a:lstStyle/>
        <a:p>
          <a:r>
            <a:rPr lang="en-CA" sz="1400"/>
            <a:t> "Look on the bright side..."</a:t>
          </a:r>
        </a:p>
      </dgm:t>
    </dgm:pt>
    <dgm:pt modelId="{AFD6FF7E-1784-491C-9757-18F9E2D4EB5D}" type="parTrans" cxnId="{FF266AFF-7A4A-4F3F-AB57-CACA010E32CE}">
      <dgm:prSet/>
      <dgm:spPr/>
      <dgm:t>
        <a:bodyPr/>
        <a:lstStyle/>
        <a:p>
          <a:endParaRPr lang="en-CA" sz="1400"/>
        </a:p>
      </dgm:t>
    </dgm:pt>
    <dgm:pt modelId="{F9C008BC-8F7E-4C23-80BF-22C8946C43ED}" type="sibTrans" cxnId="{FF266AFF-7A4A-4F3F-AB57-CACA010E32CE}">
      <dgm:prSet/>
      <dgm:spPr/>
      <dgm:t>
        <a:bodyPr/>
        <a:lstStyle/>
        <a:p>
          <a:endParaRPr lang="en-CA" sz="1400"/>
        </a:p>
      </dgm:t>
    </dgm:pt>
    <dgm:pt modelId="{93D3AA66-8112-48A1-92AE-2F3E4336A604}">
      <dgm:prSet phldrT="[Text]" custT="1"/>
      <dgm:spPr/>
      <dgm:t>
        <a:bodyPr/>
        <a:lstStyle/>
        <a:p>
          <a:r>
            <a:rPr lang="en-CA" sz="1400"/>
            <a:t> "Everyone goes through this..."</a:t>
          </a:r>
        </a:p>
      </dgm:t>
    </dgm:pt>
    <dgm:pt modelId="{7B8D7811-8D1E-46BF-BC7E-E1411A5E7656}" type="parTrans" cxnId="{39118815-38EF-4309-BFB4-BCE90070DDBE}">
      <dgm:prSet/>
      <dgm:spPr/>
      <dgm:t>
        <a:bodyPr/>
        <a:lstStyle/>
        <a:p>
          <a:endParaRPr lang="en-CA" sz="1400"/>
        </a:p>
      </dgm:t>
    </dgm:pt>
    <dgm:pt modelId="{67D6A73C-7DF2-4244-A89B-C7999509D2B7}" type="sibTrans" cxnId="{39118815-38EF-4309-BFB4-BCE90070DDBE}">
      <dgm:prSet/>
      <dgm:spPr/>
      <dgm:t>
        <a:bodyPr/>
        <a:lstStyle/>
        <a:p>
          <a:endParaRPr lang="en-CA" sz="1400"/>
        </a:p>
      </dgm:t>
    </dgm:pt>
    <dgm:pt modelId="{42C4A172-5004-476D-9EB9-1F7234A78B0E}">
      <dgm:prSet phldrT="[Text]" custT="1"/>
      <dgm:spPr/>
      <dgm:t>
        <a:bodyPr/>
        <a:lstStyle/>
        <a:p>
          <a:r>
            <a:rPr lang="en-CA" sz="1400"/>
            <a:t> "And then what did you say?...,"</a:t>
          </a:r>
        </a:p>
      </dgm:t>
    </dgm:pt>
    <dgm:pt modelId="{03F96361-851B-4A84-A783-7C3E62991A7B}" type="parTrans" cxnId="{212B536C-AB0C-48AA-803E-D7CCAE96E067}">
      <dgm:prSet/>
      <dgm:spPr/>
      <dgm:t>
        <a:bodyPr/>
        <a:lstStyle/>
        <a:p>
          <a:endParaRPr lang="en-CA" sz="1400"/>
        </a:p>
      </dgm:t>
    </dgm:pt>
    <dgm:pt modelId="{CA823F75-5557-4055-9E46-DC17C4C26403}" type="sibTrans" cxnId="{212B536C-AB0C-48AA-803E-D7CCAE96E067}">
      <dgm:prSet/>
      <dgm:spPr/>
      <dgm:t>
        <a:bodyPr/>
        <a:lstStyle/>
        <a:p>
          <a:endParaRPr lang="en-CA" sz="1400"/>
        </a:p>
      </dgm:t>
    </dgm:pt>
    <dgm:pt modelId="{EB735895-D296-4AD9-82B0-05EFC4089CB6}">
      <dgm:prSet phldrT="[Text]" custT="1"/>
      <dgm:spPr/>
      <dgm:t>
        <a:bodyPr/>
        <a:lstStyle/>
        <a:p>
          <a:r>
            <a:rPr lang="en-CA" sz="1400"/>
            <a:t> “You let your supervisor know, right? “</a:t>
          </a:r>
        </a:p>
      </dgm:t>
    </dgm:pt>
    <dgm:pt modelId="{13F1B2DF-33C4-49D6-AA30-3E72D736014B}" type="parTrans" cxnId="{2439AC6A-A38B-4103-8062-76EB4C95D790}">
      <dgm:prSet/>
      <dgm:spPr/>
      <dgm:t>
        <a:bodyPr/>
        <a:lstStyle/>
        <a:p>
          <a:endParaRPr lang="en-CA" sz="1400"/>
        </a:p>
      </dgm:t>
    </dgm:pt>
    <dgm:pt modelId="{5668E95D-AC76-4962-9D0A-AB9490DAFD54}" type="sibTrans" cxnId="{2439AC6A-A38B-4103-8062-76EB4C95D790}">
      <dgm:prSet/>
      <dgm:spPr/>
      <dgm:t>
        <a:bodyPr/>
        <a:lstStyle/>
        <a:p>
          <a:endParaRPr lang="en-CA" sz="1400"/>
        </a:p>
      </dgm:t>
    </dgm:pt>
    <dgm:pt modelId="{2373C3F2-EE43-49C4-817D-B81366781068}">
      <dgm:prSet phldrT="[Text]" custT="1"/>
      <dgm:spPr/>
      <dgm:t>
        <a:bodyPr/>
        <a:lstStyle/>
        <a:p>
          <a:r>
            <a:rPr lang="en-CA" sz="1400"/>
            <a:t>Avoiding, Diverting, Ignoring ( Can lead to rejection, showing you fear the client)</a:t>
          </a:r>
        </a:p>
      </dgm:t>
    </dgm:pt>
    <dgm:pt modelId="{A6E114E6-0C17-4A10-8BC5-8025196DED5E}" type="parTrans" cxnId="{B6FA4AD9-F2B4-44AA-9531-05A7E1D59ED6}">
      <dgm:prSet/>
      <dgm:spPr/>
      <dgm:t>
        <a:bodyPr/>
        <a:lstStyle/>
        <a:p>
          <a:endParaRPr lang="en-CA" sz="1400"/>
        </a:p>
      </dgm:t>
    </dgm:pt>
    <dgm:pt modelId="{5D415166-B3A9-4474-B79B-F906B28AF010}" type="sibTrans" cxnId="{B6FA4AD9-F2B4-44AA-9531-05A7E1D59ED6}">
      <dgm:prSet/>
      <dgm:spPr/>
      <dgm:t>
        <a:bodyPr/>
        <a:lstStyle/>
        <a:p>
          <a:endParaRPr lang="en-CA" sz="1400"/>
        </a:p>
      </dgm:t>
    </dgm:pt>
    <dgm:pt modelId="{0274B7CF-F512-4C3E-8CAC-689D7CFCC551}">
      <dgm:prSet phldrT="[Text]" custT="1"/>
      <dgm:spPr/>
      <dgm:t>
        <a:bodyPr/>
        <a:lstStyle/>
        <a:p>
          <a:r>
            <a:rPr lang="en-CA" sz="1400"/>
            <a:t>“ I can see this is uncomfortable, let’s just skip it and move on”</a:t>
          </a:r>
        </a:p>
      </dgm:t>
    </dgm:pt>
    <dgm:pt modelId="{CBB0EDB1-EC41-47C1-85A6-5ED35469C049}" type="parTrans" cxnId="{3998E332-C355-47A7-907A-7E168A31AC2D}">
      <dgm:prSet/>
      <dgm:spPr/>
      <dgm:t>
        <a:bodyPr/>
        <a:lstStyle/>
        <a:p>
          <a:endParaRPr lang="en-CA" sz="1400"/>
        </a:p>
      </dgm:t>
    </dgm:pt>
    <dgm:pt modelId="{7757A308-C04F-4CBD-A1EE-8E7986EEC669}" type="sibTrans" cxnId="{3998E332-C355-47A7-907A-7E168A31AC2D}">
      <dgm:prSet/>
      <dgm:spPr/>
      <dgm:t>
        <a:bodyPr/>
        <a:lstStyle/>
        <a:p>
          <a:endParaRPr lang="en-CA" sz="1400"/>
        </a:p>
      </dgm:t>
    </dgm:pt>
    <dgm:pt modelId="{BC80CBB0-51F0-4519-A370-6A6480A9FC03}">
      <dgm:prSet phldrT="[Text]" custT="1"/>
      <dgm:spPr/>
      <dgm:t>
        <a:bodyPr/>
        <a:lstStyle/>
        <a:p>
          <a:r>
            <a:rPr lang="en-CA" sz="1400"/>
            <a:t>Other examples?</a:t>
          </a:r>
        </a:p>
      </dgm:t>
    </dgm:pt>
    <dgm:pt modelId="{E3D0ED67-0A1B-44D7-B9D6-980B19538492}" type="parTrans" cxnId="{F09AB881-4F74-4316-BFC0-ABC828C7B742}">
      <dgm:prSet/>
      <dgm:spPr/>
      <dgm:t>
        <a:bodyPr/>
        <a:lstStyle/>
        <a:p>
          <a:endParaRPr lang="en-CA" sz="1400"/>
        </a:p>
      </dgm:t>
    </dgm:pt>
    <dgm:pt modelId="{257890CF-3A40-4AE6-8A0E-A65D9ACEAB65}" type="sibTrans" cxnId="{F09AB881-4F74-4316-BFC0-ABC828C7B742}">
      <dgm:prSet/>
      <dgm:spPr/>
      <dgm:t>
        <a:bodyPr/>
        <a:lstStyle/>
        <a:p>
          <a:endParaRPr lang="en-CA" sz="1400"/>
        </a:p>
      </dgm:t>
    </dgm:pt>
    <dgm:pt modelId="{66736A01-B80C-4F81-B9A7-F3C77CB4CEE0}" type="pres">
      <dgm:prSet presAssocID="{2BAD7A3C-0BEB-41AC-BDDA-7B9BD6604AE8}" presName="linear" presStyleCnt="0">
        <dgm:presLayoutVars>
          <dgm:animLvl val="lvl"/>
          <dgm:resizeHandles val="exact"/>
        </dgm:presLayoutVars>
      </dgm:prSet>
      <dgm:spPr/>
    </dgm:pt>
    <dgm:pt modelId="{B4A0E456-9D44-4F66-9CE3-1554742520FD}" type="pres">
      <dgm:prSet presAssocID="{CD2385EA-7BA4-4477-AE51-9AC312F67216}" presName="parentText" presStyleLbl="node1" presStyleIdx="0" presStyleCnt="6">
        <dgm:presLayoutVars>
          <dgm:chMax val="0"/>
          <dgm:bulletEnabled val="1"/>
        </dgm:presLayoutVars>
      </dgm:prSet>
      <dgm:spPr/>
    </dgm:pt>
    <dgm:pt modelId="{63BB7582-D771-4307-83F5-8DB56B32C7F6}" type="pres">
      <dgm:prSet presAssocID="{CD2385EA-7BA4-4477-AE51-9AC312F67216}" presName="childText" presStyleLbl="revTx" presStyleIdx="0" presStyleCnt="6">
        <dgm:presLayoutVars>
          <dgm:bulletEnabled val="1"/>
        </dgm:presLayoutVars>
      </dgm:prSet>
      <dgm:spPr/>
    </dgm:pt>
    <dgm:pt modelId="{CDEE3BAA-4C3F-40F2-9874-5294B18DAF35}" type="pres">
      <dgm:prSet presAssocID="{DD00B2CA-6851-4723-BB2D-074654F7823C}" presName="parentText" presStyleLbl="node1" presStyleIdx="1" presStyleCnt="6">
        <dgm:presLayoutVars>
          <dgm:chMax val="0"/>
          <dgm:bulletEnabled val="1"/>
        </dgm:presLayoutVars>
      </dgm:prSet>
      <dgm:spPr/>
    </dgm:pt>
    <dgm:pt modelId="{DC4681D5-F9FB-4AB8-8420-0255971F4DBC}" type="pres">
      <dgm:prSet presAssocID="{DD00B2CA-6851-4723-BB2D-074654F7823C}" presName="childText" presStyleLbl="revTx" presStyleIdx="1" presStyleCnt="6">
        <dgm:presLayoutVars>
          <dgm:bulletEnabled val="1"/>
        </dgm:presLayoutVars>
      </dgm:prSet>
      <dgm:spPr/>
    </dgm:pt>
    <dgm:pt modelId="{50CA1901-10D8-42E7-8E21-D84A0D58B115}" type="pres">
      <dgm:prSet presAssocID="{128B87F0-68D2-4403-904C-1FA6E8F3C807}" presName="parentText" presStyleLbl="node1" presStyleIdx="2" presStyleCnt="6">
        <dgm:presLayoutVars>
          <dgm:chMax val="0"/>
          <dgm:bulletEnabled val="1"/>
        </dgm:presLayoutVars>
      </dgm:prSet>
      <dgm:spPr/>
    </dgm:pt>
    <dgm:pt modelId="{A61C24DD-FB37-4B3E-8FD8-78BE8C8E1EB4}" type="pres">
      <dgm:prSet presAssocID="{128B87F0-68D2-4403-904C-1FA6E8F3C807}" presName="childText" presStyleLbl="revTx" presStyleIdx="2" presStyleCnt="6">
        <dgm:presLayoutVars>
          <dgm:bulletEnabled val="1"/>
        </dgm:presLayoutVars>
      </dgm:prSet>
      <dgm:spPr/>
    </dgm:pt>
    <dgm:pt modelId="{87F1774B-9CBC-4BB5-B7A9-F7B23D8931B4}" type="pres">
      <dgm:prSet presAssocID="{AC0450C5-FA9B-4C13-905C-E53A799E699A}" presName="parentText" presStyleLbl="node1" presStyleIdx="3" presStyleCnt="6" custLinFactNeighborX="219" custLinFactNeighborY="3170">
        <dgm:presLayoutVars>
          <dgm:chMax val="0"/>
          <dgm:bulletEnabled val="1"/>
        </dgm:presLayoutVars>
      </dgm:prSet>
      <dgm:spPr/>
    </dgm:pt>
    <dgm:pt modelId="{CFCA823A-5EDF-4334-9C97-A189B9297418}" type="pres">
      <dgm:prSet presAssocID="{AC0450C5-FA9B-4C13-905C-E53A799E699A}" presName="childText" presStyleLbl="revTx" presStyleIdx="3" presStyleCnt="6">
        <dgm:presLayoutVars>
          <dgm:bulletEnabled val="1"/>
        </dgm:presLayoutVars>
      </dgm:prSet>
      <dgm:spPr/>
    </dgm:pt>
    <dgm:pt modelId="{8ED7ED75-436B-46C3-BF8B-06F5D3D96BC6}" type="pres">
      <dgm:prSet presAssocID="{3B543198-06BE-4D49-8975-A02BE0C9D94F}" presName="parentText" presStyleLbl="node1" presStyleIdx="4" presStyleCnt="6">
        <dgm:presLayoutVars>
          <dgm:chMax val="0"/>
          <dgm:bulletEnabled val="1"/>
        </dgm:presLayoutVars>
      </dgm:prSet>
      <dgm:spPr/>
    </dgm:pt>
    <dgm:pt modelId="{0017B26E-C0DE-4DA8-80E7-557B8F527CA1}" type="pres">
      <dgm:prSet presAssocID="{3B543198-06BE-4D49-8975-A02BE0C9D94F}" presName="childText" presStyleLbl="revTx" presStyleIdx="4" presStyleCnt="6">
        <dgm:presLayoutVars>
          <dgm:bulletEnabled val="1"/>
        </dgm:presLayoutVars>
      </dgm:prSet>
      <dgm:spPr/>
    </dgm:pt>
    <dgm:pt modelId="{7BFDC214-9A01-4831-8BE9-552AACA54B87}" type="pres">
      <dgm:prSet presAssocID="{2373C3F2-EE43-49C4-817D-B81366781068}" presName="parentText" presStyleLbl="node1" presStyleIdx="5" presStyleCnt="6">
        <dgm:presLayoutVars>
          <dgm:chMax val="0"/>
          <dgm:bulletEnabled val="1"/>
        </dgm:presLayoutVars>
      </dgm:prSet>
      <dgm:spPr/>
    </dgm:pt>
    <dgm:pt modelId="{DFB9FFAE-9446-49BD-B772-5CE4C303A923}" type="pres">
      <dgm:prSet presAssocID="{2373C3F2-EE43-49C4-817D-B81366781068}" presName="childText" presStyleLbl="revTx" presStyleIdx="5" presStyleCnt="6">
        <dgm:presLayoutVars>
          <dgm:bulletEnabled val="1"/>
        </dgm:presLayoutVars>
      </dgm:prSet>
      <dgm:spPr/>
    </dgm:pt>
  </dgm:ptLst>
  <dgm:cxnLst>
    <dgm:cxn modelId="{B8D9E307-948B-4089-8D7B-D4F815385446}" srcId="{AC0450C5-FA9B-4C13-905C-E53A799E699A}" destId="{7D172E3A-C496-48B5-B22C-257E58E7D062}" srcOrd="0" destOrd="0" parTransId="{1F28C458-9635-4704-82DB-7AD6A2D03D61}" sibTransId="{7DB4DF3D-ABE7-42D2-83E8-D99C6042DAC0}"/>
    <dgm:cxn modelId="{39118815-38EF-4309-BFB4-BCE90070DDBE}" srcId="{AC0450C5-FA9B-4C13-905C-E53A799E699A}" destId="{93D3AA66-8112-48A1-92AE-2F3E4336A604}" srcOrd="2" destOrd="0" parTransId="{7B8D7811-8D1E-46BF-BC7E-E1411A5E7656}" sibTransId="{67D6A73C-7DF2-4244-A89B-C7999509D2B7}"/>
    <dgm:cxn modelId="{5A0D471B-F1A3-4CED-8B7C-019DAC538D44}" srcId="{2BAD7A3C-0BEB-41AC-BDDA-7B9BD6604AE8}" destId="{DD00B2CA-6851-4723-BB2D-074654F7823C}" srcOrd="1" destOrd="0" parTransId="{D1B63928-B546-4088-9C37-1C036A72F6E2}" sibTransId="{876C8949-1998-4467-95EE-84637EC8F2E1}"/>
    <dgm:cxn modelId="{F53C191E-0627-4C91-B4A2-D7CF7A7D3B5E}" type="presOf" srcId="{128B87F0-68D2-4403-904C-1FA6E8F3C807}" destId="{50CA1901-10D8-42E7-8E21-D84A0D58B115}" srcOrd="0" destOrd="0" presId="urn:microsoft.com/office/officeart/2005/8/layout/vList2"/>
    <dgm:cxn modelId="{3652031F-4C82-4DCF-A18B-96346B46B320}" type="presOf" srcId="{2BAD7A3C-0BEB-41AC-BDDA-7B9BD6604AE8}" destId="{66736A01-B80C-4F81-B9A7-F3C77CB4CEE0}" srcOrd="0" destOrd="0" presId="urn:microsoft.com/office/officeart/2005/8/layout/vList2"/>
    <dgm:cxn modelId="{93F4F126-92E3-4814-B217-982983923355}" type="presOf" srcId="{AC0450C5-FA9B-4C13-905C-E53A799E699A}" destId="{87F1774B-9CBC-4BB5-B7A9-F7B23D8931B4}" srcOrd="0" destOrd="0" presId="urn:microsoft.com/office/officeart/2005/8/layout/vList2"/>
    <dgm:cxn modelId="{2F680827-D83A-4EE5-ACDF-5FDE44E91368}" type="presOf" srcId="{42C4A172-5004-476D-9EB9-1F7234A78B0E}" destId="{0017B26E-C0DE-4DA8-80E7-557B8F527CA1}" srcOrd="0" destOrd="1" presId="urn:microsoft.com/office/officeart/2005/8/layout/vList2"/>
    <dgm:cxn modelId="{CDD57C27-E113-47A8-8750-0751C5DE3CF0}" type="presOf" srcId="{696E314D-B31C-409B-ADA5-FD0F73A57165}" destId="{DC4681D5-F9FB-4AB8-8420-0255971F4DBC}" srcOrd="0" destOrd="1" presId="urn:microsoft.com/office/officeart/2005/8/layout/vList2"/>
    <dgm:cxn modelId="{0002402C-3012-4B11-AA50-3FE7231700FB}" srcId="{DD00B2CA-6851-4723-BB2D-074654F7823C}" destId="{D934F2CE-C585-4489-9A3F-AAC53511A3AF}" srcOrd="2" destOrd="0" parTransId="{4F50C4DB-14B4-4953-B14C-435765CF0FB9}" sibTransId="{49051630-021B-4015-86B7-52E91973DDCA}"/>
    <dgm:cxn modelId="{FB30A432-54A4-417E-9FF8-FE3FAE144F36}" type="presOf" srcId="{9929FAA2-971A-4B80-81B6-0F62C58D9BD7}" destId="{63BB7582-D771-4307-83F5-8DB56B32C7F6}" srcOrd="0" destOrd="2" presId="urn:microsoft.com/office/officeart/2005/8/layout/vList2"/>
    <dgm:cxn modelId="{3998E332-C355-47A7-907A-7E168A31AC2D}" srcId="{2373C3F2-EE43-49C4-817D-B81366781068}" destId="{0274B7CF-F512-4C3E-8CAC-689D7CFCC551}" srcOrd="0" destOrd="0" parTransId="{CBB0EDB1-EC41-47C1-85A6-5ED35469C049}" sibTransId="{7757A308-C04F-4CBD-A1EE-8E7986EEC669}"/>
    <dgm:cxn modelId="{3C41DA34-1665-475D-BD06-9B80D81F018A}" type="presOf" srcId="{3B543198-06BE-4D49-8975-A02BE0C9D94F}" destId="{8ED7ED75-436B-46C3-BF8B-06F5D3D96BC6}" srcOrd="0" destOrd="0" presId="urn:microsoft.com/office/officeart/2005/8/layout/vList2"/>
    <dgm:cxn modelId="{2F6CB33E-F2AB-47C2-AF01-9FB211961405}" type="presOf" srcId="{C8213231-81E7-4772-AE06-FF1CE17A9E3D}" destId="{CFCA823A-5EDF-4334-9C97-A189B9297418}" srcOrd="0" destOrd="1" presId="urn:microsoft.com/office/officeart/2005/8/layout/vList2"/>
    <dgm:cxn modelId="{6CC29444-6515-4E2D-8D81-6D89503B1EF8}" srcId="{128B87F0-68D2-4403-904C-1FA6E8F3C807}" destId="{0915E418-A44D-48CA-B9D2-4F012C2A3F7B}" srcOrd="0" destOrd="0" parTransId="{E006E3F2-F6BE-4F24-BFC5-C86EB6568711}" sibTransId="{6AD22ACF-DFCD-406A-ABDB-9DDB26CF968E}"/>
    <dgm:cxn modelId="{9DB2F246-9F2E-45BF-8945-AE2A33E911C8}" type="presOf" srcId="{2373C3F2-EE43-49C4-817D-B81366781068}" destId="{7BFDC214-9A01-4831-8BE9-552AACA54B87}" srcOrd="0" destOrd="0" presId="urn:microsoft.com/office/officeart/2005/8/layout/vList2"/>
    <dgm:cxn modelId="{CDB69848-852F-4DD8-A164-B742FD4CE7CD}" type="presOf" srcId="{EB735895-D296-4AD9-82B0-05EFC4089CB6}" destId="{0017B26E-C0DE-4DA8-80E7-557B8F527CA1}" srcOrd="0" destOrd="2" presId="urn:microsoft.com/office/officeart/2005/8/layout/vList2"/>
    <dgm:cxn modelId="{EF73A449-4ABC-4F7B-BD05-887258D20901}" type="presOf" srcId="{C7BDDE47-C1FD-4B45-9CB2-B2692EDA970D}" destId="{A61C24DD-FB37-4B3E-8FD8-78BE8C8E1EB4}" srcOrd="0" destOrd="1" presId="urn:microsoft.com/office/officeart/2005/8/layout/vList2"/>
    <dgm:cxn modelId="{79B54955-E881-4912-90BB-E0ADDEC76EA9}" srcId="{2BAD7A3C-0BEB-41AC-BDDA-7B9BD6604AE8}" destId="{3B543198-06BE-4D49-8975-A02BE0C9D94F}" srcOrd="4" destOrd="0" parTransId="{34DBAF5C-0F09-473A-83E7-662CCCAE6830}" sibTransId="{B952872D-9206-4309-A46E-C7CFCAE2396B}"/>
    <dgm:cxn modelId="{62E08157-5424-45AC-8ECB-4A4E202697F7}" type="presOf" srcId="{7AA66298-351D-4A10-BFCB-8FD46E1E5406}" destId="{63BB7582-D771-4307-83F5-8DB56B32C7F6}" srcOrd="0" destOrd="0" presId="urn:microsoft.com/office/officeart/2005/8/layout/vList2"/>
    <dgm:cxn modelId="{576DC663-521F-40DD-94D0-58D7ADAF63AE}" type="presOf" srcId="{BC80CBB0-51F0-4519-A370-6A6480A9FC03}" destId="{DFB9FFAE-9446-49BD-B772-5CE4C303A923}" srcOrd="0" destOrd="1" presId="urn:microsoft.com/office/officeart/2005/8/layout/vList2"/>
    <dgm:cxn modelId="{B7517365-DE67-46E9-A5DE-6D8D079D5D2C}" srcId="{2BAD7A3C-0BEB-41AC-BDDA-7B9BD6604AE8}" destId="{AC0450C5-FA9B-4C13-905C-E53A799E699A}" srcOrd="3" destOrd="0" parTransId="{1881171E-0DCD-4913-9721-98234E476B7F}" sibTransId="{DC827D24-0A7D-475F-8BAA-BC300A8D4CDC}"/>
    <dgm:cxn modelId="{57FEF267-B8B6-474D-8951-A8F7D2E08167}" type="presOf" srcId="{FD1E8281-6180-4BED-B96F-C1D11933AFC3}" destId="{0017B26E-C0DE-4DA8-80E7-557B8F527CA1}" srcOrd="0" destOrd="0" presId="urn:microsoft.com/office/officeart/2005/8/layout/vList2"/>
    <dgm:cxn modelId="{2439AC6A-A38B-4103-8062-76EB4C95D790}" srcId="{3B543198-06BE-4D49-8975-A02BE0C9D94F}" destId="{EB735895-D296-4AD9-82B0-05EFC4089CB6}" srcOrd="2" destOrd="0" parTransId="{13F1B2DF-33C4-49D6-AA30-3E72D736014B}" sibTransId="{5668E95D-AC76-4962-9D0A-AB9490DAFD54}"/>
    <dgm:cxn modelId="{7836336C-86E5-4AFA-B163-13085A5D3040}" srcId="{CD2385EA-7BA4-4477-AE51-9AC312F67216}" destId="{821CBD28-99CD-4A94-9E5F-A81E09E81620}" srcOrd="1" destOrd="0" parTransId="{666B7DCC-8467-4A80-BCE8-F43A188ABAD5}" sibTransId="{2C26FB38-A0BA-40A8-B532-006D73A65421}"/>
    <dgm:cxn modelId="{212B536C-AB0C-48AA-803E-D7CCAE96E067}" srcId="{3B543198-06BE-4D49-8975-A02BE0C9D94F}" destId="{42C4A172-5004-476D-9EB9-1F7234A78B0E}" srcOrd="1" destOrd="0" parTransId="{03F96361-851B-4A84-A783-7C3E62991A7B}" sibTransId="{CA823F75-5557-4055-9E46-DC17C4C26403}"/>
    <dgm:cxn modelId="{3500336D-12A8-4742-A427-8FA3EF677E59}" type="presOf" srcId="{D934F2CE-C585-4489-9A3F-AAC53511A3AF}" destId="{DC4681D5-F9FB-4AB8-8420-0255971F4DBC}" srcOrd="0" destOrd="2" presId="urn:microsoft.com/office/officeart/2005/8/layout/vList2"/>
    <dgm:cxn modelId="{DE869B6F-D506-4D9A-9822-46716CB6744C}" srcId="{128B87F0-68D2-4403-904C-1FA6E8F3C807}" destId="{C7BDDE47-C1FD-4B45-9CB2-B2692EDA970D}" srcOrd="1" destOrd="0" parTransId="{516BF808-29FC-4C50-9042-FE91A01DB935}" sibTransId="{213E5BA4-62D8-43FA-8152-72ABE7B4FF50}"/>
    <dgm:cxn modelId="{D6B96474-F007-4229-A2E4-93872B04A753}" srcId="{128B87F0-68D2-4403-904C-1FA6E8F3C807}" destId="{515873F6-404D-41D7-8214-0B900FEADB4F}" srcOrd="2" destOrd="0" parTransId="{B19E68BE-2F07-4D3E-A41F-2702B761F925}" sibTransId="{02D10699-B7D4-4BB5-AA18-B84E7067FE85}"/>
    <dgm:cxn modelId="{27599181-B0DA-4EBC-AFCB-6D83EE60E214}" srcId="{DD00B2CA-6851-4723-BB2D-074654F7823C}" destId="{696E314D-B31C-409B-ADA5-FD0F73A57165}" srcOrd="1" destOrd="0" parTransId="{3C0369D5-0E6D-4865-A893-BDD9C8C3D75D}" sibTransId="{D64A43C3-D317-4788-89A7-ED69357AF77E}"/>
    <dgm:cxn modelId="{F09AB881-4F74-4316-BFC0-ABC828C7B742}" srcId="{2373C3F2-EE43-49C4-817D-B81366781068}" destId="{BC80CBB0-51F0-4519-A370-6A6480A9FC03}" srcOrd="1" destOrd="0" parTransId="{E3D0ED67-0A1B-44D7-B9D6-980B19538492}" sibTransId="{257890CF-3A40-4AE6-8A0E-A65D9ACEAB65}"/>
    <dgm:cxn modelId="{92E3D692-492C-4972-9EC9-E19DF6ADD2FE}" type="presOf" srcId="{3856309C-CE17-4DDC-BF70-BF8F93492858}" destId="{DC4681D5-F9FB-4AB8-8420-0255971F4DBC}" srcOrd="0" destOrd="0" presId="urn:microsoft.com/office/officeart/2005/8/layout/vList2"/>
    <dgm:cxn modelId="{D8C5DF99-2C77-4C20-B98B-8CC6C239F418}" type="presOf" srcId="{CD2385EA-7BA4-4477-AE51-9AC312F67216}" destId="{B4A0E456-9D44-4F66-9CE3-1554742520FD}" srcOrd="0" destOrd="0" presId="urn:microsoft.com/office/officeart/2005/8/layout/vList2"/>
    <dgm:cxn modelId="{55A2029A-D142-4406-AC5F-A9B1494A2596}" srcId="{CD2385EA-7BA4-4477-AE51-9AC312F67216}" destId="{9929FAA2-971A-4B80-81B6-0F62C58D9BD7}" srcOrd="2" destOrd="0" parTransId="{125E1C8A-4656-4369-AA3D-49D0748CAD86}" sibTransId="{C783974A-7D56-4E61-8546-DA013048F712}"/>
    <dgm:cxn modelId="{EED3F4A5-3D29-47DF-A8CA-FB35A2AC4612}" type="presOf" srcId="{DD00B2CA-6851-4723-BB2D-074654F7823C}" destId="{CDEE3BAA-4C3F-40F2-9874-5294B18DAF35}" srcOrd="0" destOrd="0" presId="urn:microsoft.com/office/officeart/2005/8/layout/vList2"/>
    <dgm:cxn modelId="{432C02AC-13E3-4E6F-A429-CAB3165BB6AD}" type="presOf" srcId="{93D3AA66-8112-48A1-92AE-2F3E4336A604}" destId="{CFCA823A-5EDF-4334-9C97-A189B9297418}" srcOrd="0" destOrd="2" presId="urn:microsoft.com/office/officeart/2005/8/layout/vList2"/>
    <dgm:cxn modelId="{38E6BDC2-22FD-4EBF-BB10-04F85C8C97AC}" srcId="{3B543198-06BE-4D49-8975-A02BE0C9D94F}" destId="{FD1E8281-6180-4BED-B96F-C1D11933AFC3}" srcOrd="0" destOrd="0" parTransId="{07E5E296-E5D4-4CF1-BF2F-033D6D0CAAFE}" sibTransId="{28E4911A-A703-4255-85DA-95A09953543B}"/>
    <dgm:cxn modelId="{069F42C8-8F10-4601-8562-2339427031BC}" type="presOf" srcId="{0274B7CF-F512-4C3E-8CAC-689D7CFCC551}" destId="{DFB9FFAE-9446-49BD-B772-5CE4C303A923}" srcOrd="0" destOrd="0" presId="urn:microsoft.com/office/officeart/2005/8/layout/vList2"/>
    <dgm:cxn modelId="{39BD55D5-8286-4120-9869-79503F7CA6CB}" type="presOf" srcId="{7D172E3A-C496-48B5-B22C-257E58E7D062}" destId="{CFCA823A-5EDF-4334-9C97-A189B9297418}" srcOrd="0" destOrd="0" presId="urn:microsoft.com/office/officeart/2005/8/layout/vList2"/>
    <dgm:cxn modelId="{2EC45FD5-7F37-442D-BFB5-D3F74CC2281F}" type="presOf" srcId="{515873F6-404D-41D7-8214-0B900FEADB4F}" destId="{A61C24DD-FB37-4B3E-8FD8-78BE8C8E1EB4}" srcOrd="0" destOrd="2" presId="urn:microsoft.com/office/officeart/2005/8/layout/vList2"/>
    <dgm:cxn modelId="{B6FA4AD9-F2B4-44AA-9531-05A7E1D59ED6}" srcId="{2BAD7A3C-0BEB-41AC-BDDA-7B9BD6604AE8}" destId="{2373C3F2-EE43-49C4-817D-B81366781068}" srcOrd="5" destOrd="0" parTransId="{A6E114E6-0C17-4A10-8BC5-8025196DED5E}" sibTransId="{5D415166-B3A9-4474-B79B-F906B28AF010}"/>
    <dgm:cxn modelId="{DFD090EE-714E-48AE-B053-71A7143729EA}" srcId="{2BAD7A3C-0BEB-41AC-BDDA-7B9BD6604AE8}" destId="{CD2385EA-7BA4-4477-AE51-9AC312F67216}" srcOrd="0" destOrd="0" parTransId="{264F9C30-1E48-411A-8330-E61943EF0ABF}" sibTransId="{A0D07629-0E75-4150-B05A-EE3811A48357}"/>
    <dgm:cxn modelId="{D75793F0-12A0-4818-962A-AB2E0E77011D}" srcId="{CD2385EA-7BA4-4477-AE51-9AC312F67216}" destId="{7AA66298-351D-4A10-BFCB-8FD46E1E5406}" srcOrd="0" destOrd="0" parTransId="{5EACE985-EB18-4747-B6A1-310F57940525}" sibTransId="{B7D98320-4439-496B-B525-92F3176E3E70}"/>
    <dgm:cxn modelId="{D9A238F9-04E9-4552-BFD8-79EE42CD66DD}" srcId="{2BAD7A3C-0BEB-41AC-BDDA-7B9BD6604AE8}" destId="{128B87F0-68D2-4403-904C-1FA6E8F3C807}" srcOrd="2" destOrd="0" parTransId="{A284BAD9-E87D-49FE-8C54-52C84A5D6C20}" sibTransId="{E749A7F7-1C72-412D-9F59-494C4AA64F1C}"/>
    <dgm:cxn modelId="{EBB5AAFA-F177-4354-B86A-D22AD191C273}" srcId="{DD00B2CA-6851-4723-BB2D-074654F7823C}" destId="{3856309C-CE17-4DDC-BF70-BF8F93492858}" srcOrd="0" destOrd="0" parTransId="{955559F4-ED65-4101-B60E-D8F02AD41E2D}" sibTransId="{637EC62F-40C1-46B3-A3D2-CA1E6C1F0FE9}"/>
    <dgm:cxn modelId="{5E3454FC-9CBE-4DB5-94ED-D8E31EB08118}" type="presOf" srcId="{821CBD28-99CD-4A94-9E5F-A81E09E81620}" destId="{63BB7582-D771-4307-83F5-8DB56B32C7F6}" srcOrd="0" destOrd="1" presId="urn:microsoft.com/office/officeart/2005/8/layout/vList2"/>
    <dgm:cxn modelId="{E4C661FD-1ADD-49DA-9775-486F01CE7CE5}" type="presOf" srcId="{0915E418-A44D-48CA-B9D2-4F012C2A3F7B}" destId="{A61C24DD-FB37-4B3E-8FD8-78BE8C8E1EB4}" srcOrd="0" destOrd="0" presId="urn:microsoft.com/office/officeart/2005/8/layout/vList2"/>
    <dgm:cxn modelId="{FF266AFF-7A4A-4F3F-AB57-CACA010E32CE}" srcId="{AC0450C5-FA9B-4C13-905C-E53A799E699A}" destId="{C8213231-81E7-4772-AE06-FF1CE17A9E3D}" srcOrd="1" destOrd="0" parTransId="{AFD6FF7E-1784-491C-9757-18F9E2D4EB5D}" sibTransId="{F9C008BC-8F7E-4C23-80BF-22C8946C43ED}"/>
    <dgm:cxn modelId="{CFD62EDD-A7E0-4395-BF59-4E32FABD3358}" type="presParOf" srcId="{66736A01-B80C-4F81-B9A7-F3C77CB4CEE0}" destId="{B4A0E456-9D44-4F66-9CE3-1554742520FD}" srcOrd="0" destOrd="0" presId="urn:microsoft.com/office/officeart/2005/8/layout/vList2"/>
    <dgm:cxn modelId="{0D1469AA-3292-4A0D-A499-5E6CF286F10F}" type="presParOf" srcId="{66736A01-B80C-4F81-B9A7-F3C77CB4CEE0}" destId="{63BB7582-D771-4307-83F5-8DB56B32C7F6}" srcOrd="1" destOrd="0" presId="urn:microsoft.com/office/officeart/2005/8/layout/vList2"/>
    <dgm:cxn modelId="{6A06ACE5-47B7-4E59-9A05-367532097280}" type="presParOf" srcId="{66736A01-B80C-4F81-B9A7-F3C77CB4CEE0}" destId="{CDEE3BAA-4C3F-40F2-9874-5294B18DAF35}" srcOrd="2" destOrd="0" presId="urn:microsoft.com/office/officeart/2005/8/layout/vList2"/>
    <dgm:cxn modelId="{CB4620B0-B36D-4176-AC13-533E8D58AC2C}" type="presParOf" srcId="{66736A01-B80C-4F81-B9A7-F3C77CB4CEE0}" destId="{DC4681D5-F9FB-4AB8-8420-0255971F4DBC}" srcOrd="3" destOrd="0" presId="urn:microsoft.com/office/officeart/2005/8/layout/vList2"/>
    <dgm:cxn modelId="{B03A3A0D-53D9-4215-9FFA-0BDAA108F001}" type="presParOf" srcId="{66736A01-B80C-4F81-B9A7-F3C77CB4CEE0}" destId="{50CA1901-10D8-42E7-8E21-D84A0D58B115}" srcOrd="4" destOrd="0" presId="urn:microsoft.com/office/officeart/2005/8/layout/vList2"/>
    <dgm:cxn modelId="{D02332AB-3715-4483-A6E5-DC5964836EA7}" type="presParOf" srcId="{66736A01-B80C-4F81-B9A7-F3C77CB4CEE0}" destId="{A61C24DD-FB37-4B3E-8FD8-78BE8C8E1EB4}" srcOrd="5" destOrd="0" presId="urn:microsoft.com/office/officeart/2005/8/layout/vList2"/>
    <dgm:cxn modelId="{722D7D44-7083-4938-803D-0BB0A3355A69}" type="presParOf" srcId="{66736A01-B80C-4F81-B9A7-F3C77CB4CEE0}" destId="{87F1774B-9CBC-4BB5-B7A9-F7B23D8931B4}" srcOrd="6" destOrd="0" presId="urn:microsoft.com/office/officeart/2005/8/layout/vList2"/>
    <dgm:cxn modelId="{0739BA54-C5BA-4FB2-915B-7AC2C1CEC7EE}" type="presParOf" srcId="{66736A01-B80C-4F81-B9A7-F3C77CB4CEE0}" destId="{CFCA823A-5EDF-4334-9C97-A189B9297418}" srcOrd="7" destOrd="0" presId="urn:microsoft.com/office/officeart/2005/8/layout/vList2"/>
    <dgm:cxn modelId="{3111E0E7-9141-42EC-9E30-7F163B5138DE}" type="presParOf" srcId="{66736A01-B80C-4F81-B9A7-F3C77CB4CEE0}" destId="{8ED7ED75-436B-46C3-BF8B-06F5D3D96BC6}" srcOrd="8" destOrd="0" presId="urn:microsoft.com/office/officeart/2005/8/layout/vList2"/>
    <dgm:cxn modelId="{0618CC68-C1FE-437B-B12F-1988B1BD9707}" type="presParOf" srcId="{66736A01-B80C-4F81-B9A7-F3C77CB4CEE0}" destId="{0017B26E-C0DE-4DA8-80E7-557B8F527CA1}" srcOrd="9" destOrd="0" presId="urn:microsoft.com/office/officeart/2005/8/layout/vList2"/>
    <dgm:cxn modelId="{6A396578-73AE-420E-9789-2920A0D17F99}" type="presParOf" srcId="{66736A01-B80C-4F81-B9A7-F3C77CB4CEE0}" destId="{7BFDC214-9A01-4831-8BE9-552AACA54B87}" srcOrd="10" destOrd="0" presId="urn:microsoft.com/office/officeart/2005/8/layout/vList2"/>
    <dgm:cxn modelId="{7291A4BF-60F9-4687-A2E5-D1A1E1242C5A}" type="presParOf" srcId="{66736A01-B80C-4F81-B9A7-F3C77CB4CEE0}" destId="{DFB9FFAE-9446-49BD-B772-5CE4C303A923}" srcOrd="1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826B0C-39F7-224B-A506-42A37D1E704E}" type="doc">
      <dgm:prSet loTypeId="urn:microsoft.com/office/officeart/2005/8/layout/hProcess9" loCatId="process" qsTypeId="urn:microsoft.com/office/officeart/2005/8/quickstyle/simple3" qsCatId="simple" csTypeId="urn:microsoft.com/office/officeart/2005/8/colors/colorful5" csCatId="colorful" phldr="1"/>
      <dgm:spPr/>
      <dgm:t>
        <a:bodyPr/>
        <a:lstStyle/>
        <a:p>
          <a:endParaRPr lang="en-US"/>
        </a:p>
      </dgm:t>
    </dgm:pt>
    <dgm:pt modelId="{880DFDE1-1356-7945-9439-FFC531B9960C}">
      <dgm:prSet phldrT="[Text]"/>
      <dgm:spPr/>
      <dgm:t>
        <a:bodyPr/>
        <a:lstStyle/>
        <a:p>
          <a:r>
            <a:rPr lang="en-US"/>
            <a:t>Clear the air</a:t>
          </a:r>
        </a:p>
      </dgm:t>
    </dgm:pt>
    <dgm:pt modelId="{94FCB7FB-F004-CB47-AF39-45EA76C9177C}" type="parTrans" cxnId="{94C7DE67-3AC7-5B46-B93C-A3B863F78E1D}">
      <dgm:prSet/>
      <dgm:spPr/>
      <dgm:t>
        <a:bodyPr/>
        <a:lstStyle/>
        <a:p>
          <a:endParaRPr lang="en-US"/>
        </a:p>
      </dgm:t>
    </dgm:pt>
    <dgm:pt modelId="{09CA12B4-ABF0-2244-9B8E-DD8A20F8797B}" type="sibTrans" cxnId="{94C7DE67-3AC7-5B46-B93C-A3B863F78E1D}">
      <dgm:prSet/>
      <dgm:spPr/>
      <dgm:t>
        <a:bodyPr/>
        <a:lstStyle/>
        <a:p>
          <a:endParaRPr lang="en-US"/>
        </a:p>
      </dgm:t>
    </dgm:pt>
    <dgm:pt modelId="{2649E589-3313-7B4E-9D42-B57F7C0C2C40}">
      <dgm:prSet phldrT="[Text]"/>
      <dgm:spPr/>
      <dgm:t>
        <a:bodyPr/>
        <a:lstStyle/>
        <a:p>
          <a:r>
            <a:rPr lang="en-US"/>
            <a:t> Legitimate client interests</a:t>
          </a:r>
        </a:p>
      </dgm:t>
    </dgm:pt>
    <dgm:pt modelId="{3505B170-F294-8541-9A32-8F8DD568A2A6}" type="parTrans" cxnId="{0DFDD157-B5A4-274A-8D50-B9229EE2741B}">
      <dgm:prSet/>
      <dgm:spPr/>
      <dgm:t>
        <a:bodyPr/>
        <a:lstStyle/>
        <a:p>
          <a:endParaRPr lang="en-US"/>
        </a:p>
      </dgm:t>
    </dgm:pt>
    <dgm:pt modelId="{03AD0CD3-91C4-B442-8835-E794ED5DDB85}" type="sibTrans" cxnId="{0DFDD157-B5A4-274A-8D50-B9229EE2741B}">
      <dgm:prSet/>
      <dgm:spPr/>
      <dgm:t>
        <a:bodyPr/>
        <a:lstStyle/>
        <a:p>
          <a:endParaRPr lang="en-US"/>
        </a:p>
      </dgm:t>
    </dgm:pt>
    <dgm:pt modelId="{D88199B2-59A0-4544-A419-05F6DBB6D783}">
      <dgm:prSet phldrT="[Text]"/>
      <dgm:spPr/>
      <dgm:t>
        <a:bodyPr/>
        <a:lstStyle/>
        <a:p>
          <a:r>
            <a:rPr lang="en-US"/>
            <a:t>Non-negotiables</a:t>
          </a:r>
        </a:p>
      </dgm:t>
    </dgm:pt>
    <dgm:pt modelId="{B82C5420-DB6A-6C47-811C-7F6A80064A65}" type="parTrans" cxnId="{C0913773-BC4B-9D47-A692-99FE45077DBD}">
      <dgm:prSet/>
      <dgm:spPr/>
      <dgm:t>
        <a:bodyPr/>
        <a:lstStyle/>
        <a:p>
          <a:endParaRPr lang="en-US"/>
        </a:p>
      </dgm:t>
    </dgm:pt>
    <dgm:pt modelId="{197E0AEB-7DC4-AB40-80D0-38DA1BB889B7}" type="sibTrans" cxnId="{C0913773-BC4B-9D47-A692-99FE45077DBD}">
      <dgm:prSet/>
      <dgm:spPr/>
      <dgm:t>
        <a:bodyPr/>
        <a:lstStyle/>
        <a:p>
          <a:endParaRPr lang="en-US"/>
        </a:p>
      </dgm:t>
    </dgm:pt>
    <dgm:pt modelId="{4A6F3508-75C7-0140-8D75-A603CB12B6C3}">
      <dgm:prSet/>
      <dgm:spPr/>
      <dgm:t>
        <a:bodyPr/>
        <a:lstStyle/>
        <a:p>
          <a:r>
            <a:rPr lang="en-US"/>
            <a:t>Negotiate the case plan</a:t>
          </a:r>
        </a:p>
      </dgm:t>
    </dgm:pt>
    <dgm:pt modelId="{B5C155FF-8321-0C44-BAB1-12D782BBBBD3}" type="parTrans" cxnId="{8A12A997-53CD-194D-821D-82ECFA9D15C8}">
      <dgm:prSet/>
      <dgm:spPr/>
      <dgm:t>
        <a:bodyPr/>
        <a:lstStyle/>
        <a:p>
          <a:endParaRPr lang="en-US"/>
        </a:p>
      </dgm:t>
    </dgm:pt>
    <dgm:pt modelId="{74C4087D-1169-514F-AB53-D561FE0E960D}" type="sibTrans" cxnId="{8A12A997-53CD-194D-821D-82ECFA9D15C8}">
      <dgm:prSet/>
      <dgm:spPr/>
      <dgm:t>
        <a:bodyPr/>
        <a:lstStyle/>
        <a:p>
          <a:endParaRPr lang="en-US"/>
        </a:p>
      </dgm:t>
    </dgm:pt>
    <dgm:pt modelId="{668EEBBA-8F5B-F046-8554-0B223D076A82}">
      <dgm:prSet/>
      <dgm:spPr/>
      <dgm:t>
        <a:bodyPr/>
        <a:lstStyle/>
        <a:p>
          <a:r>
            <a:rPr lang="en-US"/>
            <a:t>Negotiate aspects of intervention</a:t>
          </a:r>
        </a:p>
      </dgm:t>
    </dgm:pt>
    <dgm:pt modelId="{04473732-2144-1647-BD0E-E207526A5255}" type="parTrans" cxnId="{44405DB1-AE72-0848-84C7-72241A2AA055}">
      <dgm:prSet/>
      <dgm:spPr/>
      <dgm:t>
        <a:bodyPr/>
        <a:lstStyle/>
        <a:p>
          <a:endParaRPr lang="en-US"/>
        </a:p>
      </dgm:t>
    </dgm:pt>
    <dgm:pt modelId="{88615346-663B-B448-B784-6752252536DF}" type="sibTrans" cxnId="{44405DB1-AE72-0848-84C7-72241A2AA055}">
      <dgm:prSet/>
      <dgm:spPr/>
      <dgm:t>
        <a:bodyPr/>
        <a:lstStyle/>
        <a:p>
          <a:endParaRPr lang="en-US"/>
        </a:p>
      </dgm:t>
    </dgm:pt>
    <dgm:pt modelId="{3319ED16-ECE0-48FB-A3B8-FD70B1E5A9F0}">
      <dgm:prSet/>
      <dgm:spPr/>
      <dgm:t>
        <a:bodyPr/>
        <a:lstStyle/>
        <a:p>
          <a:r>
            <a:rPr lang="en-US"/>
            <a:t>Monitor change and termination</a:t>
          </a:r>
        </a:p>
      </dgm:t>
    </dgm:pt>
    <dgm:pt modelId="{62F69E63-31E5-4E3B-BF5A-3295CAE5EE34}" type="parTrans" cxnId="{EF17CFEC-919D-48A2-851D-74C4CC1A491A}">
      <dgm:prSet/>
      <dgm:spPr/>
      <dgm:t>
        <a:bodyPr/>
        <a:lstStyle/>
        <a:p>
          <a:endParaRPr lang="en-CA"/>
        </a:p>
      </dgm:t>
    </dgm:pt>
    <dgm:pt modelId="{08647EFB-DF87-49CC-B7CC-D87C1486C1B4}" type="sibTrans" cxnId="{EF17CFEC-919D-48A2-851D-74C4CC1A491A}">
      <dgm:prSet/>
      <dgm:spPr/>
      <dgm:t>
        <a:bodyPr/>
        <a:lstStyle/>
        <a:p>
          <a:endParaRPr lang="en-CA"/>
        </a:p>
      </dgm:t>
    </dgm:pt>
    <dgm:pt modelId="{A5AF8898-1BF2-4A06-B378-041B3B533F58}" type="pres">
      <dgm:prSet presAssocID="{1C826B0C-39F7-224B-A506-42A37D1E704E}" presName="CompostProcess" presStyleCnt="0">
        <dgm:presLayoutVars>
          <dgm:dir/>
          <dgm:resizeHandles val="exact"/>
        </dgm:presLayoutVars>
      </dgm:prSet>
      <dgm:spPr/>
    </dgm:pt>
    <dgm:pt modelId="{0D9C0DE5-3074-4290-A274-C50D591BFBF4}" type="pres">
      <dgm:prSet presAssocID="{1C826B0C-39F7-224B-A506-42A37D1E704E}" presName="arrow" presStyleLbl="bgShp" presStyleIdx="0" presStyleCnt="1" custLinFactNeighborX="0"/>
      <dgm:spPr/>
    </dgm:pt>
    <dgm:pt modelId="{2FB0895B-0B44-46D4-A9EE-7A342F49F546}" type="pres">
      <dgm:prSet presAssocID="{1C826B0C-39F7-224B-A506-42A37D1E704E}" presName="linearProcess" presStyleCnt="0"/>
      <dgm:spPr/>
    </dgm:pt>
    <dgm:pt modelId="{5528382F-65C6-4296-9E61-17BC2B97B172}" type="pres">
      <dgm:prSet presAssocID="{880DFDE1-1356-7945-9439-FFC531B9960C}" presName="textNode" presStyleLbl="node1" presStyleIdx="0" presStyleCnt="6">
        <dgm:presLayoutVars>
          <dgm:bulletEnabled val="1"/>
        </dgm:presLayoutVars>
      </dgm:prSet>
      <dgm:spPr/>
    </dgm:pt>
    <dgm:pt modelId="{876FC8FB-9C37-4801-9448-12B9EB6CF6E0}" type="pres">
      <dgm:prSet presAssocID="{09CA12B4-ABF0-2244-9B8E-DD8A20F8797B}" presName="sibTrans" presStyleCnt="0"/>
      <dgm:spPr/>
    </dgm:pt>
    <dgm:pt modelId="{9C713424-12AA-417B-955A-E52C28A7AD3D}" type="pres">
      <dgm:prSet presAssocID="{2649E589-3313-7B4E-9D42-B57F7C0C2C40}" presName="textNode" presStyleLbl="node1" presStyleIdx="1" presStyleCnt="6">
        <dgm:presLayoutVars>
          <dgm:bulletEnabled val="1"/>
        </dgm:presLayoutVars>
      </dgm:prSet>
      <dgm:spPr/>
    </dgm:pt>
    <dgm:pt modelId="{225392C5-B8FD-427E-9ED8-17705C1B0D0E}" type="pres">
      <dgm:prSet presAssocID="{03AD0CD3-91C4-B442-8835-E794ED5DDB85}" presName="sibTrans" presStyleCnt="0"/>
      <dgm:spPr/>
    </dgm:pt>
    <dgm:pt modelId="{43B0534D-1021-401B-A939-CC640B611CD7}" type="pres">
      <dgm:prSet presAssocID="{D88199B2-59A0-4544-A419-05F6DBB6D783}" presName="textNode" presStyleLbl="node1" presStyleIdx="2" presStyleCnt="6">
        <dgm:presLayoutVars>
          <dgm:bulletEnabled val="1"/>
        </dgm:presLayoutVars>
      </dgm:prSet>
      <dgm:spPr/>
    </dgm:pt>
    <dgm:pt modelId="{07D49B75-ECEC-4AA3-B906-4604A8374E85}" type="pres">
      <dgm:prSet presAssocID="{197E0AEB-7DC4-AB40-80D0-38DA1BB889B7}" presName="sibTrans" presStyleCnt="0"/>
      <dgm:spPr/>
    </dgm:pt>
    <dgm:pt modelId="{C71DE728-0DE6-4393-AD30-FE0A1DDBEC07}" type="pres">
      <dgm:prSet presAssocID="{4A6F3508-75C7-0140-8D75-A603CB12B6C3}" presName="textNode" presStyleLbl="node1" presStyleIdx="3" presStyleCnt="6">
        <dgm:presLayoutVars>
          <dgm:bulletEnabled val="1"/>
        </dgm:presLayoutVars>
      </dgm:prSet>
      <dgm:spPr/>
    </dgm:pt>
    <dgm:pt modelId="{E0DA5A43-A581-4C44-9FCC-A6F7337ABA65}" type="pres">
      <dgm:prSet presAssocID="{74C4087D-1169-514F-AB53-D561FE0E960D}" presName="sibTrans" presStyleCnt="0"/>
      <dgm:spPr/>
    </dgm:pt>
    <dgm:pt modelId="{DA642555-E584-4641-B928-4F81D9A3AD53}" type="pres">
      <dgm:prSet presAssocID="{668EEBBA-8F5B-F046-8554-0B223D076A82}" presName="textNode" presStyleLbl="node1" presStyleIdx="4" presStyleCnt="6">
        <dgm:presLayoutVars>
          <dgm:bulletEnabled val="1"/>
        </dgm:presLayoutVars>
      </dgm:prSet>
      <dgm:spPr/>
    </dgm:pt>
    <dgm:pt modelId="{9CA91A90-9263-4577-BC59-3BE1D9EEA857}" type="pres">
      <dgm:prSet presAssocID="{88615346-663B-B448-B784-6752252536DF}" presName="sibTrans" presStyleCnt="0"/>
      <dgm:spPr/>
    </dgm:pt>
    <dgm:pt modelId="{71F9F328-7DA4-4AD8-947B-719B23D50C52}" type="pres">
      <dgm:prSet presAssocID="{3319ED16-ECE0-48FB-A3B8-FD70B1E5A9F0}" presName="textNode" presStyleLbl="node1" presStyleIdx="5" presStyleCnt="6">
        <dgm:presLayoutVars>
          <dgm:bulletEnabled val="1"/>
        </dgm:presLayoutVars>
      </dgm:prSet>
      <dgm:spPr/>
    </dgm:pt>
  </dgm:ptLst>
  <dgm:cxnLst>
    <dgm:cxn modelId="{6C92EC06-E0F6-481F-AC08-30D3AFBC0186}" type="presOf" srcId="{1C826B0C-39F7-224B-A506-42A37D1E704E}" destId="{A5AF8898-1BF2-4A06-B378-041B3B533F58}" srcOrd="0" destOrd="0" presId="urn:microsoft.com/office/officeart/2005/8/layout/hProcess9"/>
    <dgm:cxn modelId="{BCF43618-A21E-482C-A7A6-D17DDEEAC86A}" type="presOf" srcId="{2649E589-3313-7B4E-9D42-B57F7C0C2C40}" destId="{9C713424-12AA-417B-955A-E52C28A7AD3D}" srcOrd="0" destOrd="0" presId="urn:microsoft.com/office/officeart/2005/8/layout/hProcess9"/>
    <dgm:cxn modelId="{0DFDD157-B5A4-274A-8D50-B9229EE2741B}" srcId="{1C826B0C-39F7-224B-A506-42A37D1E704E}" destId="{2649E589-3313-7B4E-9D42-B57F7C0C2C40}" srcOrd="1" destOrd="0" parTransId="{3505B170-F294-8541-9A32-8F8DD568A2A6}" sibTransId="{03AD0CD3-91C4-B442-8835-E794ED5DDB85}"/>
    <dgm:cxn modelId="{94C7DE67-3AC7-5B46-B93C-A3B863F78E1D}" srcId="{1C826B0C-39F7-224B-A506-42A37D1E704E}" destId="{880DFDE1-1356-7945-9439-FFC531B9960C}" srcOrd="0" destOrd="0" parTransId="{94FCB7FB-F004-CB47-AF39-45EA76C9177C}" sibTransId="{09CA12B4-ABF0-2244-9B8E-DD8A20F8797B}"/>
    <dgm:cxn modelId="{FB7FBF70-0872-4CFB-BF88-99B5DFE541E4}" type="presOf" srcId="{D88199B2-59A0-4544-A419-05F6DBB6D783}" destId="{43B0534D-1021-401B-A939-CC640B611CD7}" srcOrd="0" destOrd="0" presId="urn:microsoft.com/office/officeart/2005/8/layout/hProcess9"/>
    <dgm:cxn modelId="{C0913773-BC4B-9D47-A692-99FE45077DBD}" srcId="{1C826B0C-39F7-224B-A506-42A37D1E704E}" destId="{D88199B2-59A0-4544-A419-05F6DBB6D783}" srcOrd="2" destOrd="0" parTransId="{B82C5420-DB6A-6C47-811C-7F6A80064A65}" sibTransId="{197E0AEB-7DC4-AB40-80D0-38DA1BB889B7}"/>
    <dgm:cxn modelId="{0B2E7878-7B34-47D3-829C-2294E45A024F}" type="presOf" srcId="{668EEBBA-8F5B-F046-8554-0B223D076A82}" destId="{DA642555-E584-4641-B928-4F81D9A3AD53}" srcOrd="0" destOrd="0" presId="urn:microsoft.com/office/officeart/2005/8/layout/hProcess9"/>
    <dgm:cxn modelId="{5A38008C-729B-4761-873B-1C553AFA78FD}" type="presOf" srcId="{880DFDE1-1356-7945-9439-FFC531B9960C}" destId="{5528382F-65C6-4296-9E61-17BC2B97B172}" srcOrd="0" destOrd="0" presId="urn:microsoft.com/office/officeart/2005/8/layout/hProcess9"/>
    <dgm:cxn modelId="{8A12A997-53CD-194D-821D-82ECFA9D15C8}" srcId="{1C826B0C-39F7-224B-A506-42A37D1E704E}" destId="{4A6F3508-75C7-0140-8D75-A603CB12B6C3}" srcOrd="3" destOrd="0" parTransId="{B5C155FF-8321-0C44-BAB1-12D782BBBBD3}" sibTransId="{74C4087D-1169-514F-AB53-D561FE0E960D}"/>
    <dgm:cxn modelId="{44405DB1-AE72-0848-84C7-72241A2AA055}" srcId="{1C826B0C-39F7-224B-A506-42A37D1E704E}" destId="{668EEBBA-8F5B-F046-8554-0B223D076A82}" srcOrd="4" destOrd="0" parTransId="{04473732-2144-1647-BD0E-E207526A5255}" sibTransId="{88615346-663B-B448-B784-6752252536DF}"/>
    <dgm:cxn modelId="{8B4F3FB6-5FB3-41BF-B8F0-089C17946CE8}" type="presOf" srcId="{3319ED16-ECE0-48FB-A3B8-FD70B1E5A9F0}" destId="{71F9F328-7DA4-4AD8-947B-719B23D50C52}" srcOrd="0" destOrd="0" presId="urn:microsoft.com/office/officeart/2005/8/layout/hProcess9"/>
    <dgm:cxn modelId="{8BC007CA-8988-42F3-A10F-8C4D8DCDB6A9}" type="presOf" srcId="{4A6F3508-75C7-0140-8D75-A603CB12B6C3}" destId="{C71DE728-0DE6-4393-AD30-FE0A1DDBEC07}" srcOrd="0" destOrd="0" presId="urn:microsoft.com/office/officeart/2005/8/layout/hProcess9"/>
    <dgm:cxn modelId="{EF17CFEC-919D-48A2-851D-74C4CC1A491A}" srcId="{1C826B0C-39F7-224B-A506-42A37D1E704E}" destId="{3319ED16-ECE0-48FB-A3B8-FD70B1E5A9F0}" srcOrd="5" destOrd="0" parTransId="{62F69E63-31E5-4E3B-BF5A-3295CAE5EE34}" sibTransId="{08647EFB-DF87-49CC-B7CC-D87C1486C1B4}"/>
    <dgm:cxn modelId="{3E3A328D-63B4-4DF3-B063-FADD21C19993}" type="presParOf" srcId="{A5AF8898-1BF2-4A06-B378-041B3B533F58}" destId="{0D9C0DE5-3074-4290-A274-C50D591BFBF4}" srcOrd="0" destOrd="0" presId="urn:microsoft.com/office/officeart/2005/8/layout/hProcess9"/>
    <dgm:cxn modelId="{6D7CAF7B-1CBF-42AF-8C9E-4B58F69283CB}" type="presParOf" srcId="{A5AF8898-1BF2-4A06-B378-041B3B533F58}" destId="{2FB0895B-0B44-46D4-A9EE-7A342F49F546}" srcOrd="1" destOrd="0" presId="urn:microsoft.com/office/officeart/2005/8/layout/hProcess9"/>
    <dgm:cxn modelId="{073FDDB8-C8DD-48D0-804D-29B0550D2E11}" type="presParOf" srcId="{2FB0895B-0B44-46D4-A9EE-7A342F49F546}" destId="{5528382F-65C6-4296-9E61-17BC2B97B172}" srcOrd="0" destOrd="0" presId="urn:microsoft.com/office/officeart/2005/8/layout/hProcess9"/>
    <dgm:cxn modelId="{64496A4E-1574-45CD-8674-DFB7363F9F50}" type="presParOf" srcId="{2FB0895B-0B44-46D4-A9EE-7A342F49F546}" destId="{876FC8FB-9C37-4801-9448-12B9EB6CF6E0}" srcOrd="1" destOrd="0" presId="urn:microsoft.com/office/officeart/2005/8/layout/hProcess9"/>
    <dgm:cxn modelId="{54ADF5A0-F943-462A-822A-EE8D01C1026E}" type="presParOf" srcId="{2FB0895B-0B44-46D4-A9EE-7A342F49F546}" destId="{9C713424-12AA-417B-955A-E52C28A7AD3D}" srcOrd="2" destOrd="0" presId="urn:microsoft.com/office/officeart/2005/8/layout/hProcess9"/>
    <dgm:cxn modelId="{681B464C-55BC-4A78-B09C-B5C0B1E40D7B}" type="presParOf" srcId="{2FB0895B-0B44-46D4-A9EE-7A342F49F546}" destId="{225392C5-B8FD-427E-9ED8-17705C1B0D0E}" srcOrd="3" destOrd="0" presId="urn:microsoft.com/office/officeart/2005/8/layout/hProcess9"/>
    <dgm:cxn modelId="{B8743ACA-5CFD-49FC-9521-B9B8DDDA5045}" type="presParOf" srcId="{2FB0895B-0B44-46D4-A9EE-7A342F49F546}" destId="{43B0534D-1021-401B-A939-CC640B611CD7}" srcOrd="4" destOrd="0" presId="urn:microsoft.com/office/officeart/2005/8/layout/hProcess9"/>
    <dgm:cxn modelId="{AE9CE1A3-B0EE-4CC6-88A0-CC3C2D933C2F}" type="presParOf" srcId="{2FB0895B-0B44-46D4-A9EE-7A342F49F546}" destId="{07D49B75-ECEC-4AA3-B906-4604A8374E85}" srcOrd="5" destOrd="0" presId="urn:microsoft.com/office/officeart/2005/8/layout/hProcess9"/>
    <dgm:cxn modelId="{5AC09CD6-6FFC-4D1B-90EC-B9EE73D8726A}" type="presParOf" srcId="{2FB0895B-0B44-46D4-A9EE-7A342F49F546}" destId="{C71DE728-0DE6-4393-AD30-FE0A1DDBEC07}" srcOrd="6" destOrd="0" presId="urn:microsoft.com/office/officeart/2005/8/layout/hProcess9"/>
    <dgm:cxn modelId="{00F31D9B-97EF-4EEB-BBAF-868238B07F40}" type="presParOf" srcId="{2FB0895B-0B44-46D4-A9EE-7A342F49F546}" destId="{E0DA5A43-A581-4C44-9FCC-A6F7337ABA65}" srcOrd="7" destOrd="0" presId="urn:microsoft.com/office/officeart/2005/8/layout/hProcess9"/>
    <dgm:cxn modelId="{F348BD3C-A4B3-4320-88C2-C5E5305AE83B}" type="presParOf" srcId="{2FB0895B-0B44-46D4-A9EE-7A342F49F546}" destId="{DA642555-E584-4641-B928-4F81D9A3AD53}" srcOrd="8" destOrd="0" presId="urn:microsoft.com/office/officeart/2005/8/layout/hProcess9"/>
    <dgm:cxn modelId="{6E5254E1-8242-4322-958E-B6C24D631425}" type="presParOf" srcId="{2FB0895B-0B44-46D4-A9EE-7A342F49F546}" destId="{9CA91A90-9263-4577-BC59-3BE1D9EEA857}" srcOrd="9" destOrd="0" presId="urn:microsoft.com/office/officeart/2005/8/layout/hProcess9"/>
    <dgm:cxn modelId="{202B9499-8C5A-4A6D-AC27-ACE1B813E6CC}" type="presParOf" srcId="{2FB0895B-0B44-46D4-A9EE-7A342F49F546}" destId="{71F9F328-7DA4-4AD8-947B-719B23D50C52}"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74804A-8042-C943-B45A-77E2A5FB70B2}" type="doc">
      <dgm:prSet loTypeId="urn:microsoft.com/office/officeart/2005/8/layout/list1" loCatId="" qsTypeId="urn:microsoft.com/office/officeart/2005/8/quickstyle/simple3" qsCatId="simple" csTypeId="urn:microsoft.com/office/officeart/2005/8/colors/colorful5" csCatId="colorful" phldr="1"/>
      <dgm:spPr/>
      <dgm:t>
        <a:bodyPr/>
        <a:lstStyle/>
        <a:p>
          <a:endParaRPr lang="en-US"/>
        </a:p>
      </dgm:t>
    </dgm:pt>
    <dgm:pt modelId="{38C6F7AC-9E3F-9143-827E-801C0B28D2E3}">
      <dgm:prSet phldrT="[Text]"/>
      <dgm:spPr/>
      <dgm:t>
        <a:bodyPr/>
        <a:lstStyle/>
        <a:p>
          <a:r>
            <a:rPr lang="en-US"/>
            <a:t>Facilitating; empathic skills</a:t>
          </a:r>
        </a:p>
      </dgm:t>
    </dgm:pt>
    <dgm:pt modelId="{5BA0BDCB-CD08-4641-9C15-371E88E2C0C3}" type="parTrans" cxnId="{6455A0FB-86CB-3E43-8524-831B9D8F341B}">
      <dgm:prSet/>
      <dgm:spPr/>
      <dgm:t>
        <a:bodyPr/>
        <a:lstStyle/>
        <a:p>
          <a:endParaRPr lang="en-US"/>
        </a:p>
      </dgm:t>
    </dgm:pt>
    <dgm:pt modelId="{C3A63741-128F-6740-8909-E613E68EB58B}" type="sibTrans" cxnId="{6455A0FB-86CB-3E43-8524-831B9D8F341B}">
      <dgm:prSet/>
      <dgm:spPr/>
      <dgm:t>
        <a:bodyPr/>
        <a:lstStyle/>
        <a:p>
          <a:endParaRPr lang="en-US"/>
        </a:p>
      </dgm:t>
    </dgm:pt>
    <dgm:pt modelId="{A1F8BAC8-0D09-734E-AB37-293CAB3601DD}">
      <dgm:prSet phldrT="[Text]"/>
      <dgm:spPr/>
      <dgm:t>
        <a:bodyPr/>
        <a:lstStyle/>
        <a:p>
          <a:r>
            <a:rPr lang="en-US"/>
            <a:t>Validating feelings</a:t>
          </a:r>
        </a:p>
      </dgm:t>
    </dgm:pt>
    <dgm:pt modelId="{F241A33A-40D9-B343-B4A4-FD53EDCD17A6}" type="parTrans" cxnId="{35A881EF-7278-AB49-9985-B76516F7F00A}">
      <dgm:prSet/>
      <dgm:spPr/>
      <dgm:t>
        <a:bodyPr/>
        <a:lstStyle/>
        <a:p>
          <a:endParaRPr lang="en-US"/>
        </a:p>
      </dgm:t>
    </dgm:pt>
    <dgm:pt modelId="{F9D453CC-E6D0-B943-98C5-42A63D1AFF56}" type="sibTrans" cxnId="{35A881EF-7278-AB49-9985-B76516F7F00A}">
      <dgm:prSet/>
      <dgm:spPr/>
      <dgm:t>
        <a:bodyPr/>
        <a:lstStyle/>
        <a:p>
          <a:endParaRPr lang="en-US"/>
        </a:p>
      </dgm:t>
    </dgm:pt>
    <dgm:pt modelId="{E8C3E94F-7FDA-1848-914E-487DD0CF2381}">
      <dgm:prSet phldrT="[Text]"/>
      <dgm:spPr/>
      <dgm:t>
        <a:bodyPr/>
        <a:lstStyle/>
        <a:p>
          <a:r>
            <a:rPr lang="en-US"/>
            <a:t>Honesty</a:t>
          </a:r>
        </a:p>
      </dgm:t>
    </dgm:pt>
    <dgm:pt modelId="{54109463-DE0D-6A4F-9835-8791934AB3B9}" type="parTrans" cxnId="{A4BFD940-8694-434C-B421-0DE10D9E53BC}">
      <dgm:prSet/>
      <dgm:spPr/>
      <dgm:t>
        <a:bodyPr/>
        <a:lstStyle/>
        <a:p>
          <a:endParaRPr lang="en-US"/>
        </a:p>
      </dgm:t>
    </dgm:pt>
    <dgm:pt modelId="{F4E51B94-898E-424C-A3EA-DD5002A6B936}" type="sibTrans" cxnId="{A4BFD940-8694-434C-B421-0DE10D9E53BC}">
      <dgm:prSet/>
      <dgm:spPr/>
      <dgm:t>
        <a:bodyPr/>
        <a:lstStyle/>
        <a:p>
          <a:endParaRPr lang="en-US"/>
        </a:p>
      </dgm:t>
    </dgm:pt>
    <dgm:pt modelId="{DE073A40-0A8C-C847-A2EF-735ECCC7F3BF}">
      <dgm:prSet/>
      <dgm:spPr/>
      <dgm:t>
        <a:bodyPr/>
        <a:lstStyle/>
        <a:p>
          <a:r>
            <a:rPr lang="en-US"/>
            <a:t>Re-Framing resistant behaviour</a:t>
          </a:r>
        </a:p>
      </dgm:t>
    </dgm:pt>
    <dgm:pt modelId="{E4DA274B-6A35-2E45-917E-35E94C555DA0}" type="parTrans" cxnId="{4F54D2BA-3DCB-FA42-AE1A-861538C031C4}">
      <dgm:prSet/>
      <dgm:spPr/>
      <dgm:t>
        <a:bodyPr/>
        <a:lstStyle/>
        <a:p>
          <a:endParaRPr lang="en-US"/>
        </a:p>
      </dgm:t>
    </dgm:pt>
    <dgm:pt modelId="{CA19916C-C7D8-374D-A036-96B3DD4F76A8}" type="sibTrans" cxnId="{4F54D2BA-3DCB-FA42-AE1A-861538C031C4}">
      <dgm:prSet/>
      <dgm:spPr/>
      <dgm:t>
        <a:bodyPr/>
        <a:lstStyle/>
        <a:p>
          <a:endParaRPr lang="en-US"/>
        </a:p>
      </dgm:t>
    </dgm:pt>
    <dgm:pt modelId="{4F292C0F-7D9D-7048-B150-34D26F57AA07}">
      <dgm:prSet/>
      <dgm:spPr/>
      <dgm:t>
        <a:bodyPr/>
        <a:lstStyle/>
        <a:p>
          <a:r>
            <a:rPr lang="en-US"/>
            <a:t>Giving client ownership</a:t>
          </a:r>
        </a:p>
      </dgm:t>
    </dgm:pt>
    <dgm:pt modelId="{C7BA2C3D-D3C7-5647-82FB-634CCFC0142E}" type="parTrans" cxnId="{5C833D34-591F-5F49-B97A-676EEC677FCF}">
      <dgm:prSet/>
      <dgm:spPr/>
      <dgm:t>
        <a:bodyPr/>
        <a:lstStyle/>
        <a:p>
          <a:endParaRPr lang="en-US"/>
        </a:p>
      </dgm:t>
    </dgm:pt>
    <dgm:pt modelId="{A30801EC-0F33-E142-BDE6-D4ED3CD21553}" type="sibTrans" cxnId="{5C833D34-591F-5F49-B97A-676EEC677FCF}">
      <dgm:prSet/>
      <dgm:spPr/>
      <dgm:t>
        <a:bodyPr/>
        <a:lstStyle/>
        <a:p>
          <a:endParaRPr lang="en-US"/>
        </a:p>
      </dgm:t>
    </dgm:pt>
    <dgm:pt modelId="{88023140-790D-BA48-949A-0C2D89214A31}">
      <dgm:prSet/>
      <dgm:spPr/>
      <dgm:t>
        <a:bodyPr/>
        <a:lstStyle/>
        <a:p>
          <a:r>
            <a:rPr lang="en-US"/>
            <a:t>Challenge- Confront, or use scales- Intensification of discomfort</a:t>
          </a:r>
        </a:p>
      </dgm:t>
    </dgm:pt>
    <dgm:pt modelId="{2EA2CE99-E7BA-504B-8A2B-82B368C06FE3}" type="parTrans" cxnId="{EC06FF31-1541-3642-9375-D6A4D694FA36}">
      <dgm:prSet/>
      <dgm:spPr/>
      <dgm:t>
        <a:bodyPr/>
        <a:lstStyle/>
        <a:p>
          <a:endParaRPr lang="en-US"/>
        </a:p>
      </dgm:t>
    </dgm:pt>
    <dgm:pt modelId="{C55DB5E4-35DC-F847-BA94-C1CFCC8C8DE2}" type="sibTrans" cxnId="{EC06FF31-1541-3642-9375-D6A4D694FA36}">
      <dgm:prSet/>
      <dgm:spPr/>
      <dgm:t>
        <a:bodyPr/>
        <a:lstStyle/>
        <a:p>
          <a:endParaRPr lang="en-US"/>
        </a:p>
      </dgm:t>
    </dgm:pt>
    <dgm:pt modelId="{7F3A81CA-87A4-F446-919B-3DE3322EF955}">
      <dgm:prSet/>
      <dgm:spPr/>
      <dgm:t>
        <a:bodyPr/>
        <a:lstStyle/>
        <a:p>
          <a:r>
            <a:rPr lang="en-US"/>
            <a:t>Self-determination</a:t>
          </a:r>
        </a:p>
      </dgm:t>
    </dgm:pt>
    <dgm:pt modelId="{B7556882-F7FB-0B44-9F8D-3E939D6C8506}" type="parTrans" cxnId="{69E55B39-2DFE-7B41-8254-446ED1F19F80}">
      <dgm:prSet/>
      <dgm:spPr/>
      <dgm:t>
        <a:bodyPr/>
        <a:lstStyle/>
        <a:p>
          <a:endParaRPr lang="en-US"/>
        </a:p>
      </dgm:t>
    </dgm:pt>
    <dgm:pt modelId="{574AE5CC-3DF4-4F44-8F8D-A2F5B686DD65}" type="sibTrans" cxnId="{69E55B39-2DFE-7B41-8254-446ED1F19F80}">
      <dgm:prSet/>
      <dgm:spPr/>
      <dgm:t>
        <a:bodyPr/>
        <a:lstStyle/>
        <a:p>
          <a:endParaRPr lang="en-US"/>
        </a:p>
      </dgm:t>
    </dgm:pt>
    <dgm:pt modelId="{A831CD30-2039-8740-B8B6-08200FD2EC7A}" type="pres">
      <dgm:prSet presAssocID="{E074804A-8042-C943-B45A-77E2A5FB70B2}" presName="linear" presStyleCnt="0">
        <dgm:presLayoutVars>
          <dgm:dir/>
          <dgm:animLvl val="lvl"/>
          <dgm:resizeHandles val="exact"/>
        </dgm:presLayoutVars>
      </dgm:prSet>
      <dgm:spPr/>
    </dgm:pt>
    <dgm:pt modelId="{D3225BA0-5F8C-6643-A325-A75998BC9441}" type="pres">
      <dgm:prSet presAssocID="{38C6F7AC-9E3F-9143-827E-801C0B28D2E3}" presName="parentLin" presStyleCnt="0"/>
      <dgm:spPr/>
    </dgm:pt>
    <dgm:pt modelId="{BE1D2412-4A51-F345-BC0A-F648A98AC76F}" type="pres">
      <dgm:prSet presAssocID="{38C6F7AC-9E3F-9143-827E-801C0B28D2E3}" presName="parentLeftMargin" presStyleLbl="node1" presStyleIdx="0" presStyleCnt="7"/>
      <dgm:spPr/>
    </dgm:pt>
    <dgm:pt modelId="{DE58CBEB-8781-8C49-A2B8-F7E9A1CE9476}" type="pres">
      <dgm:prSet presAssocID="{38C6F7AC-9E3F-9143-827E-801C0B28D2E3}" presName="parentText" presStyleLbl="node1" presStyleIdx="0" presStyleCnt="7">
        <dgm:presLayoutVars>
          <dgm:chMax val="0"/>
          <dgm:bulletEnabled val="1"/>
        </dgm:presLayoutVars>
      </dgm:prSet>
      <dgm:spPr/>
    </dgm:pt>
    <dgm:pt modelId="{526E154A-95EE-5A45-8D07-D10B6DB38E91}" type="pres">
      <dgm:prSet presAssocID="{38C6F7AC-9E3F-9143-827E-801C0B28D2E3}" presName="negativeSpace" presStyleCnt="0"/>
      <dgm:spPr/>
    </dgm:pt>
    <dgm:pt modelId="{8035E3C9-0300-8F4F-96AF-E777C32CFF3D}" type="pres">
      <dgm:prSet presAssocID="{38C6F7AC-9E3F-9143-827E-801C0B28D2E3}" presName="childText" presStyleLbl="conFgAcc1" presStyleIdx="0" presStyleCnt="7">
        <dgm:presLayoutVars>
          <dgm:bulletEnabled val="1"/>
        </dgm:presLayoutVars>
      </dgm:prSet>
      <dgm:spPr/>
    </dgm:pt>
    <dgm:pt modelId="{B66E65DD-2BD4-A840-9350-9731BC979C83}" type="pres">
      <dgm:prSet presAssocID="{C3A63741-128F-6740-8909-E613E68EB58B}" presName="spaceBetweenRectangles" presStyleCnt="0"/>
      <dgm:spPr/>
    </dgm:pt>
    <dgm:pt modelId="{3459782D-2661-BD43-AE9B-501312366862}" type="pres">
      <dgm:prSet presAssocID="{A1F8BAC8-0D09-734E-AB37-293CAB3601DD}" presName="parentLin" presStyleCnt="0"/>
      <dgm:spPr/>
    </dgm:pt>
    <dgm:pt modelId="{FCD58AB9-2C04-EB49-997D-544831204231}" type="pres">
      <dgm:prSet presAssocID="{A1F8BAC8-0D09-734E-AB37-293CAB3601DD}" presName="parentLeftMargin" presStyleLbl="node1" presStyleIdx="0" presStyleCnt="7"/>
      <dgm:spPr/>
    </dgm:pt>
    <dgm:pt modelId="{F684BAAF-52E6-4B47-ACC0-0F2304BE0326}" type="pres">
      <dgm:prSet presAssocID="{A1F8BAC8-0D09-734E-AB37-293CAB3601DD}" presName="parentText" presStyleLbl="node1" presStyleIdx="1" presStyleCnt="7">
        <dgm:presLayoutVars>
          <dgm:chMax val="0"/>
          <dgm:bulletEnabled val="1"/>
        </dgm:presLayoutVars>
      </dgm:prSet>
      <dgm:spPr/>
    </dgm:pt>
    <dgm:pt modelId="{190664E2-34AE-1443-B6E5-7AFDE526A100}" type="pres">
      <dgm:prSet presAssocID="{A1F8BAC8-0D09-734E-AB37-293CAB3601DD}" presName="negativeSpace" presStyleCnt="0"/>
      <dgm:spPr/>
    </dgm:pt>
    <dgm:pt modelId="{2CF1B7A6-B835-0F4C-8A59-6B90F2F8139E}" type="pres">
      <dgm:prSet presAssocID="{A1F8BAC8-0D09-734E-AB37-293CAB3601DD}" presName="childText" presStyleLbl="conFgAcc1" presStyleIdx="1" presStyleCnt="7">
        <dgm:presLayoutVars>
          <dgm:bulletEnabled val="1"/>
        </dgm:presLayoutVars>
      </dgm:prSet>
      <dgm:spPr/>
    </dgm:pt>
    <dgm:pt modelId="{3E25B1E2-1C66-9747-A505-670C77BED71E}" type="pres">
      <dgm:prSet presAssocID="{F9D453CC-E6D0-B943-98C5-42A63D1AFF56}" presName="spaceBetweenRectangles" presStyleCnt="0"/>
      <dgm:spPr/>
    </dgm:pt>
    <dgm:pt modelId="{B2911F88-2ECD-A44D-B185-D9B37292532D}" type="pres">
      <dgm:prSet presAssocID="{E8C3E94F-7FDA-1848-914E-487DD0CF2381}" presName="parentLin" presStyleCnt="0"/>
      <dgm:spPr/>
    </dgm:pt>
    <dgm:pt modelId="{624B971B-5FC5-EF4A-B45C-5D5721227CCD}" type="pres">
      <dgm:prSet presAssocID="{E8C3E94F-7FDA-1848-914E-487DD0CF2381}" presName="parentLeftMargin" presStyleLbl="node1" presStyleIdx="1" presStyleCnt="7"/>
      <dgm:spPr/>
    </dgm:pt>
    <dgm:pt modelId="{329E12B6-A080-D948-BC9A-72F96ACD4541}" type="pres">
      <dgm:prSet presAssocID="{E8C3E94F-7FDA-1848-914E-487DD0CF2381}" presName="parentText" presStyleLbl="node1" presStyleIdx="2" presStyleCnt="7">
        <dgm:presLayoutVars>
          <dgm:chMax val="0"/>
          <dgm:bulletEnabled val="1"/>
        </dgm:presLayoutVars>
      </dgm:prSet>
      <dgm:spPr/>
    </dgm:pt>
    <dgm:pt modelId="{98CAAB32-4505-BD4F-82E6-9D493E31082B}" type="pres">
      <dgm:prSet presAssocID="{E8C3E94F-7FDA-1848-914E-487DD0CF2381}" presName="negativeSpace" presStyleCnt="0"/>
      <dgm:spPr/>
    </dgm:pt>
    <dgm:pt modelId="{D8154E80-5E4B-D642-825E-A8845C001DCD}" type="pres">
      <dgm:prSet presAssocID="{E8C3E94F-7FDA-1848-914E-487DD0CF2381}" presName="childText" presStyleLbl="conFgAcc1" presStyleIdx="2" presStyleCnt="7">
        <dgm:presLayoutVars>
          <dgm:bulletEnabled val="1"/>
        </dgm:presLayoutVars>
      </dgm:prSet>
      <dgm:spPr/>
    </dgm:pt>
    <dgm:pt modelId="{739CC5AD-A791-3C43-BECD-D3707B6719BB}" type="pres">
      <dgm:prSet presAssocID="{F4E51B94-898E-424C-A3EA-DD5002A6B936}" presName="spaceBetweenRectangles" presStyleCnt="0"/>
      <dgm:spPr/>
    </dgm:pt>
    <dgm:pt modelId="{B2559E64-DD64-834C-BFC4-A5EDED241084}" type="pres">
      <dgm:prSet presAssocID="{DE073A40-0A8C-C847-A2EF-735ECCC7F3BF}" presName="parentLin" presStyleCnt="0"/>
      <dgm:spPr/>
    </dgm:pt>
    <dgm:pt modelId="{07C7D830-4A75-9C40-92D4-CAA20578B4C9}" type="pres">
      <dgm:prSet presAssocID="{DE073A40-0A8C-C847-A2EF-735ECCC7F3BF}" presName="parentLeftMargin" presStyleLbl="node1" presStyleIdx="2" presStyleCnt="7"/>
      <dgm:spPr/>
    </dgm:pt>
    <dgm:pt modelId="{4DBE2842-7C72-954B-9C3A-18738EB56BFE}" type="pres">
      <dgm:prSet presAssocID="{DE073A40-0A8C-C847-A2EF-735ECCC7F3BF}" presName="parentText" presStyleLbl="node1" presStyleIdx="3" presStyleCnt="7">
        <dgm:presLayoutVars>
          <dgm:chMax val="0"/>
          <dgm:bulletEnabled val="1"/>
        </dgm:presLayoutVars>
      </dgm:prSet>
      <dgm:spPr/>
    </dgm:pt>
    <dgm:pt modelId="{C392E751-C0E3-9C41-AB44-2060B1E2D9B1}" type="pres">
      <dgm:prSet presAssocID="{DE073A40-0A8C-C847-A2EF-735ECCC7F3BF}" presName="negativeSpace" presStyleCnt="0"/>
      <dgm:spPr/>
    </dgm:pt>
    <dgm:pt modelId="{E109FAD3-C0FD-564B-823C-861C0121CE03}" type="pres">
      <dgm:prSet presAssocID="{DE073A40-0A8C-C847-A2EF-735ECCC7F3BF}" presName="childText" presStyleLbl="conFgAcc1" presStyleIdx="3" presStyleCnt="7">
        <dgm:presLayoutVars>
          <dgm:bulletEnabled val="1"/>
        </dgm:presLayoutVars>
      </dgm:prSet>
      <dgm:spPr/>
    </dgm:pt>
    <dgm:pt modelId="{C816B0AF-F199-D147-A262-D8C26C6A07CA}" type="pres">
      <dgm:prSet presAssocID="{CA19916C-C7D8-374D-A036-96B3DD4F76A8}" presName="spaceBetweenRectangles" presStyleCnt="0"/>
      <dgm:spPr/>
    </dgm:pt>
    <dgm:pt modelId="{3F8457E8-7109-1F45-A4DF-DD7C6C23A7F1}" type="pres">
      <dgm:prSet presAssocID="{4F292C0F-7D9D-7048-B150-34D26F57AA07}" presName="parentLin" presStyleCnt="0"/>
      <dgm:spPr/>
    </dgm:pt>
    <dgm:pt modelId="{524F2CED-A11B-A241-AC11-EE6B7EC67BD7}" type="pres">
      <dgm:prSet presAssocID="{4F292C0F-7D9D-7048-B150-34D26F57AA07}" presName="parentLeftMargin" presStyleLbl="node1" presStyleIdx="3" presStyleCnt="7"/>
      <dgm:spPr/>
    </dgm:pt>
    <dgm:pt modelId="{268A0D0A-EC33-8A40-B711-C4678E4F6864}" type="pres">
      <dgm:prSet presAssocID="{4F292C0F-7D9D-7048-B150-34D26F57AA07}" presName="parentText" presStyleLbl="node1" presStyleIdx="4" presStyleCnt="7">
        <dgm:presLayoutVars>
          <dgm:chMax val="0"/>
          <dgm:bulletEnabled val="1"/>
        </dgm:presLayoutVars>
      </dgm:prSet>
      <dgm:spPr/>
    </dgm:pt>
    <dgm:pt modelId="{6887F55A-1B87-D149-9888-F7B9CE4F4A8B}" type="pres">
      <dgm:prSet presAssocID="{4F292C0F-7D9D-7048-B150-34D26F57AA07}" presName="negativeSpace" presStyleCnt="0"/>
      <dgm:spPr/>
    </dgm:pt>
    <dgm:pt modelId="{33B44AE1-6774-1D48-B71A-3A85A79A9CB9}" type="pres">
      <dgm:prSet presAssocID="{4F292C0F-7D9D-7048-B150-34D26F57AA07}" presName="childText" presStyleLbl="conFgAcc1" presStyleIdx="4" presStyleCnt="7">
        <dgm:presLayoutVars>
          <dgm:bulletEnabled val="1"/>
        </dgm:presLayoutVars>
      </dgm:prSet>
      <dgm:spPr/>
    </dgm:pt>
    <dgm:pt modelId="{9EBA1379-88E2-B54C-807F-466ABB4256D9}" type="pres">
      <dgm:prSet presAssocID="{A30801EC-0F33-E142-BDE6-D4ED3CD21553}" presName="spaceBetweenRectangles" presStyleCnt="0"/>
      <dgm:spPr/>
    </dgm:pt>
    <dgm:pt modelId="{DF9D410C-C3E2-6348-8554-841D3731DF66}" type="pres">
      <dgm:prSet presAssocID="{88023140-790D-BA48-949A-0C2D89214A31}" presName="parentLin" presStyleCnt="0"/>
      <dgm:spPr/>
    </dgm:pt>
    <dgm:pt modelId="{A8D536F3-38F8-2341-BCDF-906F8DC47EFB}" type="pres">
      <dgm:prSet presAssocID="{88023140-790D-BA48-949A-0C2D89214A31}" presName="parentLeftMargin" presStyleLbl="node1" presStyleIdx="4" presStyleCnt="7"/>
      <dgm:spPr/>
    </dgm:pt>
    <dgm:pt modelId="{94011DCC-60EB-AC43-B595-51982841445F}" type="pres">
      <dgm:prSet presAssocID="{88023140-790D-BA48-949A-0C2D89214A31}" presName="parentText" presStyleLbl="node1" presStyleIdx="5" presStyleCnt="7">
        <dgm:presLayoutVars>
          <dgm:chMax val="0"/>
          <dgm:bulletEnabled val="1"/>
        </dgm:presLayoutVars>
      </dgm:prSet>
      <dgm:spPr/>
    </dgm:pt>
    <dgm:pt modelId="{C302DEF7-30B5-5C4D-B766-8DE8530462F6}" type="pres">
      <dgm:prSet presAssocID="{88023140-790D-BA48-949A-0C2D89214A31}" presName="negativeSpace" presStyleCnt="0"/>
      <dgm:spPr/>
    </dgm:pt>
    <dgm:pt modelId="{91C2CDDA-D192-2246-A45E-7124FDA496BF}" type="pres">
      <dgm:prSet presAssocID="{88023140-790D-BA48-949A-0C2D89214A31}" presName="childText" presStyleLbl="conFgAcc1" presStyleIdx="5" presStyleCnt="7">
        <dgm:presLayoutVars>
          <dgm:bulletEnabled val="1"/>
        </dgm:presLayoutVars>
      </dgm:prSet>
      <dgm:spPr/>
    </dgm:pt>
    <dgm:pt modelId="{21AEE14C-160E-1B42-B0C6-ED3B765FC87A}" type="pres">
      <dgm:prSet presAssocID="{C55DB5E4-35DC-F847-BA94-C1CFCC8C8DE2}" presName="spaceBetweenRectangles" presStyleCnt="0"/>
      <dgm:spPr/>
    </dgm:pt>
    <dgm:pt modelId="{ECE5FFDE-8BD9-844F-BEF5-BF1CBF2945DD}" type="pres">
      <dgm:prSet presAssocID="{7F3A81CA-87A4-F446-919B-3DE3322EF955}" presName="parentLin" presStyleCnt="0"/>
      <dgm:spPr/>
    </dgm:pt>
    <dgm:pt modelId="{09A72AF4-D15D-F741-A4AA-9FEDA5050E33}" type="pres">
      <dgm:prSet presAssocID="{7F3A81CA-87A4-F446-919B-3DE3322EF955}" presName="parentLeftMargin" presStyleLbl="node1" presStyleIdx="5" presStyleCnt="7"/>
      <dgm:spPr/>
    </dgm:pt>
    <dgm:pt modelId="{3D14FA8C-9DFB-B94B-9A2D-0BA19C25C3FF}" type="pres">
      <dgm:prSet presAssocID="{7F3A81CA-87A4-F446-919B-3DE3322EF955}" presName="parentText" presStyleLbl="node1" presStyleIdx="6" presStyleCnt="7">
        <dgm:presLayoutVars>
          <dgm:chMax val="0"/>
          <dgm:bulletEnabled val="1"/>
        </dgm:presLayoutVars>
      </dgm:prSet>
      <dgm:spPr/>
    </dgm:pt>
    <dgm:pt modelId="{7DC706F4-96CB-654E-A735-7C07A2F6A693}" type="pres">
      <dgm:prSet presAssocID="{7F3A81CA-87A4-F446-919B-3DE3322EF955}" presName="negativeSpace" presStyleCnt="0"/>
      <dgm:spPr/>
    </dgm:pt>
    <dgm:pt modelId="{CC4B6398-EE19-9146-AEAB-5D516AEC5848}" type="pres">
      <dgm:prSet presAssocID="{7F3A81CA-87A4-F446-919B-3DE3322EF955}" presName="childText" presStyleLbl="conFgAcc1" presStyleIdx="6" presStyleCnt="7">
        <dgm:presLayoutVars>
          <dgm:bulletEnabled val="1"/>
        </dgm:presLayoutVars>
      </dgm:prSet>
      <dgm:spPr/>
    </dgm:pt>
  </dgm:ptLst>
  <dgm:cxnLst>
    <dgm:cxn modelId="{C3C14A0D-CF6C-4F5D-B72C-F1C45D343ED5}" type="presOf" srcId="{4F292C0F-7D9D-7048-B150-34D26F57AA07}" destId="{524F2CED-A11B-A241-AC11-EE6B7EC67BD7}" srcOrd="0" destOrd="0" presId="urn:microsoft.com/office/officeart/2005/8/layout/list1"/>
    <dgm:cxn modelId="{F2E79613-711C-44F5-AD90-A5637ED82AD4}" type="presOf" srcId="{38C6F7AC-9E3F-9143-827E-801C0B28D2E3}" destId="{DE58CBEB-8781-8C49-A2B8-F7E9A1CE9476}" srcOrd="1" destOrd="0" presId="urn:microsoft.com/office/officeart/2005/8/layout/list1"/>
    <dgm:cxn modelId="{880A761B-FF80-476E-BE04-E1B3740EDFAA}" type="presOf" srcId="{A1F8BAC8-0D09-734E-AB37-293CAB3601DD}" destId="{FCD58AB9-2C04-EB49-997D-544831204231}" srcOrd="0" destOrd="0" presId="urn:microsoft.com/office/officeart/2005/8/layout/list1"/>
    <dgm:cxn modelId="{EC06FF31-1541-3642-9375-D6A4D694FA36}" srcId="{E074804A-8042-C943-B45A-77E2A5FB70B2}" destId="{88023140-790D-BA48-949A-0C2D89214A31}" srcOrd="5" destOrd="0" parTransId="{2EA2CE99-E7BA-504B-8A2B-82B368C06FE3}" sibTransId="{C55DB5E4-35DC-F847-BA94-C1CFCC8C8DE2}"/>
    <dgm:cxn modelId="{5C833D34-591F-5F49-B97A-676EEC677FCF}" srcId="{E074804A-8042-C943-B45A-77E2A5FB70B2}" destId="{4F292C0F-7D9D-7048-B150-34D26F57AA07}" srcOrd="4" destOrd="0" parTransId="{C7BA2C3D-D3C7-5647-82FB-634CCFC0142E}" sibTransId="{A30801EC-0F33-E142-BDE6-D4ED3CD21553}"/>
    <dgm:cxn modelId="{69E55B39-2DFE-7B41-8254-446ED1F19F80}" srcId="{E074804A-8042-C943-B45A-77E2A5FB70B2}" destId="{7F3A81CA-87A4-F446-919B-3DE3322EF955}" srcOrd="6" destOrd="0" parTransId="{B7556882-F7FB-0B44-9F8D-3E939D6C8506}" sibTransId="{574AE5CC-3DF4-4F44-8F8D-A2F5B686DD65}"/>
    <dgm:cxn modelId="{92F9C83A-AE4A-42B4-AA89-13F2081D846A}" type="presOf" srcId="{E074804A-8042-C943-B45A-77E2A5FB70B2}" destId="{A831CD30-2039-8740-B8B6-08200FD2EC7A}" srcOrd="0" destOrd="0" presId="urn:microsoft.com/office/officeart/2005/8/layout/list1"/>
    <dgm:cxn modelId="{A4BFD940-8694-434C-B421-0DE10D9E53BC}" srcId="{E074804A-8042-C943-B45A-77E2A5FB70B2}" destId="{E8C3E94F-7FDA-1848-914E-487DD0CF2381}" srcOrd="2" destOrd="0" parTransId="{54109463-DE0D-6A4F-9835-8791934AB3B9}" sibTransId="{F4E51B94-898E-424C-A3EA-DD5002A6B936}"/>
    <dgm:cxn modelId="{96B30542-1963-4F1E-B6D2-1F3E4DA92E0A}" type="presOf" srcId="{7F3A81CA-87A4-F446-919B-3DE3322EF955}" destId="{09A72AF4-D15D-F741-A4AA-9FEDA5050E33}" srcOrd="0" destOrd="0" presId="urn:microsoft.com/office/officeart/2005/8/layout/list1"/>
    <dgm:cxn modelId="{321D6842-4EB2-4CFC-8B21-63A807F186B8}" type="presOf" srcId="{88023140-790D-BA48-949A-0C2D89214A31}" destId="{A8D536F3-38F8-2341-BCDF-906F8DC47EFB}" srcOrd="0" destOrd="0" presId="urn:microsoft.com/office/officeart/2005/8/layout/list1"/>
    <dgm:cxn modelId="{6D6DF346-92DE-4000-AD54-C72C247F2876}" type="presOf" srcId="{38C6F7AC-9E3F-9143-827E-801C0B28D2E3}" destId="{BE1D2412-4A51-F345-BC0A-F648A98AC76F}" srcOrd="0" destOrd="0" presId="urn:microsoft.com/office/officeart/2005/8/layout/list1"/>
    <dgm:cxn modelId="{707BA449-A0C2-4F76-AA2C-820E90F4BF3C}" type="presOf" srcId="{E8C3E94F-7FDA-1848-914E-487DD0CF2381}" destId="{329E12B6-A080-D948-BC9A-72F96ACD4541}" srcOrd="1" destOrd="0" presId="urn:microsoft.com/office/officeart/2005/8/layout/list1"/>
    <dgm:cxn modelId="{FAF34E60-9D06-4506-984F-5ED9768E867C}" type="presOf" srcId="{88023140-790D-BA48-949A-0C2D89214A31}" destId="{94011DCC-60EB-AC43-B595-51982841445F}" srcOrd="1" destOrd="0" presId="urn:microsoft.com/office/officeart/2005/8/layout/list1"/>
    <dgm:cxn modelId="{4229B67A-EAA7-4C59-B21B-A3B0A7130901}" type="presOf" srcId="{4F292C0F-7D9D-7048-B150-34D26F57AA07}" destId="{268A0D0A-EC33-8A40-B711-C4678E4F6864}" srcOrd="1" destOrd="0" presId="urn:microsoft.com/office/officeart/2005/8/layout/list1"/>
    <dgm:cxn modelId="{A57E7082-D842-440A-B011-D1A535128C27}" type="presOf" srcId="{7F3A81CA-87A4-F446-919B-3DE3322EF955}" destId="{3D14FA8C-9DFB-B94B-9A2D-0BA19C25C3FF}" srcOrd="1" destOrd="0" presId="urn:microsoft.com/office/officeart/2005/8/layout/list1"/>
    <dgm:cxn modelId="{557C9589-4FCD-4683-BD47-A5400C28FCF2}" type="presOf" srcId="{A1F8BAC8-0D09-734E-AB37-293CAB3601DD}" destId="{F684BAAF-52E6-4B47-ACC0-0F2304BE0326}" srcOrd="1" destOrd="0" presId="urn:microsoft.com/office/officeart/2005/8/layout/list1"/>
    <dgm:cxn modelId="{06E454AF-6754-4A33-B960-8F887B75BE1E}" type="presOf" srcId="{E8C3E94F-7FDA-1848-914E-487DD0CF2381}" destId="{624B971B-5FC5-EF4A-B45C-5D5721227CCD}" srcOrd="0" destOrd="0" presId="urn:microsoft.com/office/officeart/2005/8/layout/list1"/>
    <dgm:cxn modelId="{4F54D2BA-3DCB-FA42-AE1A-861538C031C4}" srcId="{E074804A-8042-C943-B45A-77E2A5FB70B2}" destId="{DE073A40-0A8C-C847-A2EF-735ECCC7F3BF}" srcOrd="3" destOrd="0" parTransId="{E4DA274B-6A35-2E45-917E-35E94C555DA0}" sibTransId="{CA19916C-C7D8-374D-A036-96B3DD4F76A8}"/>
    <dgm:cxn modelId="{56AB75C7-A275-4E07-9661-5B6C6E35A89C}" type="presOf" srcId="{DE073A40-0A8C-C847-A2EF-735ECCC7F3BF}" destId="{4DBE2842-7C72-954B-9C3A-18738EB56BFE}" srcOrd="1" destOrd="0" presId="urn:microsoft.com/office/officeart/2005/8/layout/list1"/>
    <dgm:cxn modelId="{9FF7DDD8-FC55-4845-9DE7-B0C4F49B7134}" type="presOf" srcId="{DE073A40-0A8C-C847-A2EF-735ECCC7F3BF}" destId="{07C7D830-4A75-9C40-92D4-CAA20578B4C9}" srcOrd="0" destOrd="0" presId="urn:microsoft.com/office/officeart/2005/8/layout/list1"/>
    <dgm:cxn modelId="{35A881EF-7278-AB49-9985-B76516F7F00A}" srcId="{E074804A-8042-C943-B45A-77E2A5FB70B2}" destId="{A1F8BAC8-0D09-734E-AB37-293CAB3601DD}" srcOrd="1" destOrd="0" parTransId="{F241A33A-40D9-B343-B4A4-FD53EDCD17A6}" sibTransId="{F9D453CC-E6D0-B943-98C5-42A63D1AFF56}"/>
    <dgm:cxn modelId="{6455A0FB-86CB-3E43-8524-831B9D8F341B}" srcId="{E074804A-8042-C943-B45A-77E2A5FB70B2}" destId="{38C6F7AC-9E3F-9143-827E-801C0B28D2E3}" srcOrd="0" destOrd="0" parTransId="{5BA0BDCB-CD08-4641-9C15-371E88E2C0C3}" sibTransId="{C3A63741-128F-6740-8909-E613E68EB58B}"/>
    <dgm:cxn modelId="{20ADCE88-10B1-4D50-9623-49783055D0F9}" type="presParOf" srcId="{A831CD30-2039-8740-B8B6-08200FD2EC7A}" destId="{D3225BA0-5F8C-6643-A325-A75998BC9441}" srcOrd="0" destOrd="0" presId="urn:microsoft.com/office/officeart/2005/8/layout/list1"/>
    <dgm:cxn modelId="{A2968647-3136-4F66-A0FB-803071107D12}" type="presParOf" srcId="{D3225BA0-5F8C-6643-A325-A75998BC9441}" destId="{BE1D2412-4A51-F345-BC0A-F648A98AC76F}" srcOrd="0" destOrd="0" presId="urn:microsoft.com/office/officeart/2005/8/layout/list1"/>
    <dgm:cxn modelId="{6AD2B177-3BEA-4137-A89A-7A897B3DC91D}" type="presParOf" srcId="{D3225BA0-5F8C-6643-A325-A75998BC9441}" destId="{DE58CBEB-8781-8C49-A2B8-F7E9A1CE9476}" srcOrd="1" destOrd="0" presId="urn:microsoft.com/office/officeart/2005/8/layout/list1"/>
    <dgm:cxn modelId="{35355F63-A3F0-47BE-AEB7-8BC1E03B9F16}" type="presParOf" srcId="{A831CD30-2039-8740-B8B6-08200FD2EC7A}" destId="{526E154A-95EE-5A45-8D07-D10B6DB38E91}" srcOrd="1" destOrd="0" presId="urn:microsoft.com/office/officeart/2005/8/layout/list1"/>
    <dgm:cxn modelId="{0DD7206F-4AC8-4B8D-AD40-688F8AC30313}" type="presParOf" srcId="{A831CD30-2039-8740-B8B6-08200FD2EC7A}" destId="{8035E3C9-0300-8F4F-96AF-E777C32CFF3D}" srcOrd="2" destOrd="0" presId="urn:microsoft.com/office/officeart/2005/8/layout/list1"/>
    <dgm:cxn modelId="{5CDA761F-5150-4F87-BC6F-06F833F9F04B}" type="presParOf" srcId="{A831CD30-2039-8740-B8B6-08200FD2EC7A}" destId="{B66E65DD-2BD4-A840-9350-9731BC979C83}" srcOrd="3" destOrd="0" presId="urn:microsoft.com/office/officeart/2005/8/layout/list1"/>
    <dgm:cxn modelId="{74BF739A-374F-43E6-9D48-F774EDE6D557}" type="presParOf" srcId="{A831CD30-2039-8740-B8B6-08200FD2EC7A}" destId="{3459782D-2661-BD43-AE9B-501312366862}" srcOrd="4" destOrd="0" presId="urn:microsoft.com/office/officeart/2005/8/layout/list1"/>
    <dgm:cxn modelId="{4AA62F8E-5991-45E3-8D27-F03B5D84689B}" type="presParOf" srcId="{3459782D-2661-BD43-AE9B-501312366862}" destId="{FCD58AB9-2C04-EB49-997D-544831204231}" srcOrd="0" destOrd="0" presId="urn:microsoft.com/office/officeart/2005/8/layout/list1"/>
    <dgm:cxn modelId="{372435A2-CF5D-4096-95A1-7EFC3D025B2F}" type="presParOf" srcId="{3459782D-2661-BD43-AE9B-501312366862}" destId="{F684BAAF-52E6-4B47-ACC0-0F2304BE0326}" srcOrd="1" destOrd="0" presId="urn:microsoft.com/office/officeart/2005/8/layout/list1"/>
    <dgm:cxn modelId="{364D1BA7-998C-48DF-9551-0F6CCA2793AE}" type="presParOf" srcId="{A831CD30-2039-8740-B8B6-08200FD2EC7A}" destId="{190664E2-34AE-1443-B6E5-7AFDE526A100}" srcOrd="5" destOrd="0" presId="urn:microsoft.com/office/officeart/2005/8/layout/list1"/>
    <dgm:cxn modelId="{B49A3BB4-619C-4EE5-9216-08D4D7295A72}" type="presParOf" srcId="{A831CD30-2039-8740-B8B6-08200FD2EC7A}" destId="{2CF1B7A6-B835-0F4C-8A59-6B90F2F8139E}" srcOrd="6" destOrd="0" presId="urn:microsoft.com/office/officeart/2005/8/layout/list1"/>
    <dgm:cxn modelId="{AC44B36A-9BB9-4BC0-836F-432631D89520}" type="presParOf" srcId="{A831CD30-2039-8740-B8B6-08200FD2EC7A}" destId="{3E25B1E2-1C66-9747-A505-670C77BED71E}" srcOrd="7" destOrd="0" presId="urn:microsoft.com/office/officeart/2005/8/layout/list1"/>
    <dgm:cxn modelId="{09B3890B-DC9F-4AE8-B9C7-F86A905877EE}" type="presParOf" srcId="{A831CD30-2039-8740-B8B6-08200FD2EC7A}" destId="{B2911F88-2ECD-A44D-B185-D9B37292532D}" srcOrd="8" destOrd="0" presId="urn:microsoft.com/office/officeart/2005/8/layout/list1"/>
    <dgm:cxn modelId="{A12AB507-A9D5-4C2A-9426-76327EAA2E76}" type="presParOf" srcId="{B2911F88-2ECD-A44D-B185-D9B37292532D}" destId="{624B971B-5FC5-EF4A-B45C-5D5721227CCD}" srcOrd="0" destOrd="0" presId="urn:microsoft.com/office/officeart/2005/8/layout/list1"/>
    <dgm:cxn modelId="{1DF81974-D902-4138-ABCD-4FBB2FA683C2}" type="presParOf" srcId="{B2911F88-2ECD-A44D-B185-D9B37292532D}" destId="{329E12B6-A080-D948-BC9A-72F96ACD4541}" srcOrd="1" destOrd="0" presId="urn:microsoft.com/office/officeart/2005/8/layout/list1"/>
    <dgm:cxn modelId="{F83D39B2-773D-4A94-AD85-C088CCA0E6C1}" type="presParOf" srcId="{A831CD30-2039-8740-B8B6-08200FD2EC7A}" destId="{98CAAB32-4505-BD4F-82E6-9D493E31082B}" srcOrd="9" destOrd="0" presId="urn:microsoft.com/office/officeart/2005/8/layout/list1"/>
    <dgm:cxn modelId="{D5114B7F-EA0B-4B40-AE57-CEF53A50F499}" type="presParOf" srcId="{A831CD30-2039-8740-B8B6-08200FD2EC7A}" destId="{D8154E80-5E4B-D642-825E-A8845C001DCD}" srcOrd="10" destOrd="0" presId="urn:microsoft.com/office/officeart/2005/8/layout/list1"/>
    <dgm:cxn modelId="{65C568B8-CADF-4F31-BC1C-3561F979C1EB}" type="presParOf" srcId="{A831CD30-2039-8740-B8B6-08200FD2EC7A}" destId="{739CC5AD-A791-3C43-BECD-D3707B6719BB}" srcOrd="11" destOrd="0" presId="urn:microsoft.com/office/officeart/2005/8/layout/list1"/>
    <dgm:cxn modelId="{64C1FD03-BBEC-4185-870B-5B1878A2268E}" type="presParOf" srcId="{A831CD30-2039-8740-B8B6-08200FD2EC7A}" destId="{B2559E64-DD64-834C-BFC4-A5EDED241084}" srcOrd="12" destOrd="0" presId="urn:microsoft.com/office/officeart/2005/8/layout/list1"/>
    <dgm:cxn modelId="{9FE1366D-3D58-4AF8-9DD4-9B1BC948042D}" type="presParOf" srcId="{B2559E64-DD64-834C-BFC4-A5EDED241084}" destId="{07C7D830-4A75-9C40-92D4-CAA20578B4C9}" srcOrd="0" destOrd="0" presId="urn:microsoft.com/office/officeart/2005/8/layout/list1"/>
    <dgm:cxn modelId="{85BB2757-40FE-4597-9B69-6508E0AD72A4}" type="presParOf" srcId="{B2559E64-DD64-834C-BFC4-A5EDED241084}" destId="{4DBE2842-7C72-954B-9C3A-18738EB56BFE}" srcOrd="1" destOrd="0" presId="urn:microsoft.com/office/officeart/2005/8/layout/list1"/>
    <dgm:cxn modelId="{D09517A9-FBDC-4F06-984D-547F39308F07}" type="presParOf" srcId="{A831CD30-2039-8740-B8B6-08200FD2EC7A}" destId="{C392E751-C0E3-9C41-AB44-2060B1E2D9B1}" srcOrd="13" destOrd="0" presId="urn:microsoft.com/office/officeart/2005/8/layout/list1"/>
    <dgm:cxn modelId="{AAEEF2A4-91F3-4576-AE99-F2BCBB863DA8}" type="presParOf" srcId="{A831CD30-2039-8740-B8B6-08200FD2EC7A}" destId="{E109FAD3-C0FD-564B-823C-861C0121CE03}" srcOrd="14" destOrd="0" presId="urn:microsoft.com/office/officeart/2005/8/layout/list1"/>
    <dgm:cxn modelId="{1AE8722F-3ED0-47B7-AE01-CA8BA17384F0}" type="presParOf" srcId="{A831CD30-2039-8740-B8B6-08200FD2EC7A}" destId="{C816B0AF-F199-D147-A262-D8C26C6A07CA}" srcOrd="15" destOrd="0" presId="urn:microsoft.com/office/officeart/2005/8/layout/list1"/>
    <dgm:cxn modelId="{11E3A413-8F70-46C5-80AF-0D519CC56149}" type="presParOf" srcId="{A831CD30-2039-8740-B8B6-08200FD2EC7A}" destId="{3F8457E8-7109-1F45-A4DF-DD7C6C23A7F1}" srcOrd="16" destOrd="0" presId="urn:microsoft.com/office/officeart/2005/8/layout/list1"/>
    <dgm:cxn modelId="{B7678B28-9235-4E8C-A8C0-365129A62CCF}" type="presParOf" srcId="{3F8457E8-7109-1F45-A4DF-DD7C6C23A7F1}" destId="{524F2CED-A11B-A241-AC11-EE6B7EC67BD7}" srcOrd="0" destOrd="0" presId="urn:microsoft.com/office/officeart/2005/8/layout/list1"/>
    <dgm:cxn modelId="{F44854EE-AE06-4EDC-A979-187ED3D09AEA}" type="presParOf" srcId="{3F8457E8-7109-1F45-A4DF-DD7C6C23A7F1}" destId="{268A0D0A-EC33-8A40-B711-C4678E4F6864}" srcOrd="1" destOrd="0" presId="urn:microsoft.com/office/officeart/2005/8/layout/list1"/>
    <dgm:cxn modelId="{9DBE8BB5-F969-4782-B78C-73C628C1902D}" type="presParOf" srcId="{A831CD30-2039-8740-B8B6-08200FD2EC7A}" destId="{6887F55A-1B87-D149-9888-F7B9CE4F4A8B}" srcOrd="17" destOrd="0" presId="urn:microsoft.com/office/officeart/2005/8/layout/list1"/>
    <dgm:cxn modelId="{9416B851-BB2C-43A9-BDB0-264DBDAD533D}" type="presParOf" srcId="{A831CD30-2039-8740-B8B6-08200FD2EC7A}" destId="{33B44AE1-6774-1D48-B71A-3A85A79A9CB9}" srcOrd="18" destOrd="0" presId="urn:microsoft.com/office/officeart/2005/8/layout/list1"/>
    <dgm:cxn modelId="{7F0E4AAE-4851-43D9-9FD9-ECAA4AB16101}" type="presParOf" srcId="{A831CD30-2039-8740-B8B6-08200FD2EC7A}" destId="{9EBA1379-88E2-B54C-807F-466ABB4256D9}" srcOrd="19" destOrd="0" presId="urn:microsoft.com/office/officeart/2005/8/layout/list1"/>
    <dgm:cxn modelId="{2F9EE83C-52BB-4462-8056-A91E3055D2E6}" type="presParOf" srcId="{A831CD30-2039-8740-B8B6-08200FD2EC7A}" destId="{DF9D410C-C3E2-6348-8554-841D3731DF66}" srcOrd="20" destOrd="0" presId="urn:microsoft.com/office/officeart/2005/8/layout/list1"/>
    <dgm:cxn modelId="{CA2F51AD-7544-4E09-96FA-8EFBBE5C7E10}" type="presParOf" srcId="{DF9D410C-C3E2-6348-8554-841D3731DF66}" destId="{A8D536F3-38F8-2341-BCDF-906F8DC47EFB}" srcOrd="0" destOrd="0" presId="urn:microsoft.com/office/officeart/2005/8/layout/list1"/>
    <dgm:cxn modelId="{108562D7-ED8A-418A-9DE0-832544E8865A}" type="presParOf" srcId="{DF9D410C-C3E2-6348-8554-841D3731DF66}" destId="{94011DCC-60EB-AC43-B595-51982841445F}" srcOrd="1" destOrd="0" presId="urn:microsoft.com/office/officeart/2005/8/layout/list1"/>
    <dgm:cxn modelId="{18B5F94A-A7B4-43C9-BEF5-0A6831B56472}" type="presParOf" srcId="{A831CD30-2039-8740-B8B6-08200FD2EC7A}" destId="{C302DEF7-30B5-5C4D-B766-8DE8530462F6}" srcOrd="21" destOrd="0" presId="urn:microsoft.com/office/officeart/2005/8/layout/list1"/>
    <dgm:cxn modelId="{8E4F0A17-DF77-4F76-BD97-266567B417E2}" type="presParOf" srcId="{A831CD30-2039-8740-B8B6-08200FD2EC7A}" destId="{91C2CDDA-D192-2246-A45E-7124FDA496BF}" srcOrd="22" destOrd="0" presId="urn:microsoft.com/office/officeart/2005/8/layout/list1"/>
    <dgm:cxn modelId="{CDF360FD-1032-4FD9-890E-3896DC7EAA2A}" type="presParOf" srcId="{A831CD30-2039-8740-B8B6-08200FD2EC7A}" destId="{21AEE14C-160E-1B42-B0C6-ED3B765FC87A}" srcOrd="23" destOrd="0" presId="urn:microsoft.com/office/officeart/2005/8/layout/list1"/>
    <dgm:cxn modelId="{6409C8F1-85F5-4377-8C80-E7C88DBF63CE}" type="presParOf" srcId="{A831CD30-2039-8740-B8B6-08200FD2EC7A}" destId="{ECE5FFDE-8BD9-844F-BEF5-BF1CBF2945DD}" srcOrd="24" destOrd="0" presId="urn:microsoft.com/office/officeart/2005/8/layout/list1"/>
    <dgm:cxn modelId="{811FE908-8BFF-4F39-BBA7-8D5BA296F963}" type="presParOf" srcId="{ECE5FFDE-8BD9-844F-BEF5-BF1CBF2945DD}" destId="{09A72AF4-D15D-F741-A4AA-9FEDA5050E33}" srcOrd="0" destOrd="0" presId="urn:microsoft.com/office/officeart/2005/8/layout/list1"/>
    <dgm:cxn modelId="{F0EDF125-E8E0-4A0C-B3C0-24BD72C5D308}" type="presParOf" srcId="{ECE5FFDE-8BD9-844F-BEF5-BF1CBF2945DD}" destId="{3D14FA8C-9DFB-B94B-9A2D-0BA19C25C3FF}" srcOrd="1" destOrd="0" presId="urn:microsoft.com/office/officeart/2005/8/layout/list1"/>
    <dgm:cxn modelId="{EF919ADE-DADC-4FE0-AD8F-82E1CF505E88}" type="presParOf" srcId="{A831CD30-2039-8740-B8B6-08200FD2EC7A}" destId="{7DC706F4-96CB-654E-A735-7C07A2F6A693}" srcOrd="25" destOrd="0" presId="urn:microsoft.com/office/officeart/2005/8/layout/list1"/>
    <dgm:cxn modelId="{C347A6C8-B00C-473B-841C-8D60982954C7}" type="presParOf" srcId="{A831CD30-2039-8740-B8B6-08200FD2EC7A}" destId="{CC4B6398-EE19-9146-AEAB-5D516AEC5848}"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6863FC-7487-D145-B90E-AE57355FE12F}"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CEC16FF0-60EA-E243-B1C9-7B2025611567}">
      <dgm:prSet phldrT="[Text]"/>
      <dgm:spPr>
        <a:solidFill>
          <a:schemeClr val="accent2"/>
        </a:solidFill>
      </dgm:spPr>
      <dgm:t>
        <a:bodyPr/>
        <a:lstStyle/>
        <a:p>
          <a:r>
            <a:rPr lang="en-US"/>
            <a:t>Sustain Talk</a:t>
          </a:r>
        </a:p>
      </dgm:t>
    </dgm:pt>
    <dgm:pt modelId="{5B6384CF-B73B-A142-8B87-938C318E74C1}" type="parTrans" cxnId="{27845022-4948-034B-9595-38D00D2AC859}">
      <dgm:prSet/>
      <dgm:spPr/>
      <dgm:t>
        <a:bodyPr/>
        <a:lstStyle/>
        <a:p>
          <a:endParaRPr lang="en-US"/>
        </a:p>
      </dgm:t>
    </dgm:pt>
    <dgm:pt modelId="{3F6D05D6-80AA-EB40-8E43-5659FDE5DEC5}" type="sibTrans" cxnId="{27845022-4948-034B-9595-38D00D2AC859}">
      <dgm:prSet/>
      <dgm:spPr/>
      <dgm:t>
        <a:bodyPr/>
        <a:lstStyle/>
        <a:p>
          <a:endParaRPr lang="en-US"/>
        </a:p>
      </dgm:t>
    </dgm:pt>
    <dgm:pt modelId="{37A8857A-7437-424F-A1DE-C8C1DD9EAC79}">
      <dgm:prSet phldrT="[Text]"/>
      <dgm:spPr>
        <a:solidFill>
          <a:srgbClr val="00B050"/>
        </a:solidFill>
      </dgm:spPr>
      <dgm:t>
        <a:bodyPr/>
        <a:lstStyle/>
        <a:p>
          <a:r>
            <a:rPr lang="en-US"/>
            <a:t>Change Talk</a:t>
          </a:r>
        </a:p>
      </dgm:t>
    </dgm:pt>
    <dgm:pt modelId="{1E87C9C8-5C7C-674E-80AC-F77F946E5DA8}" type="parTrans" cxnId="{F93A47F2-4CB1-B744-A1AA-02DF1CEDB20C}">
      <dgm:prSet/>
      <dgm:spPr/>
      <dgm:t>
        <a:bodyPr/>
        <a:lstStyle/>
        <a:p>
          <a:endParaRPr lang="en-US"/>
        </a:p>
      </dgm:t>
    </dgm:pt>
    <dgm:pt modelId="{C0B06B6E-3CCB-DB47-9AD8-8FBB56DF0351}" type="sibTrans" cxnId="{F93A47F2-4CB1-B744-A1AA-02DF1CEDB20C}">
      <dgm:prSet/>
      <dgm:spPr/>
      <dgm:t>
        <a:bodyPr/>
        <a:lstStyle/>
        <a:p>
          <a:endParaRPr lang="en-US"/>
        </a:p>
      </dgm:t>
    </dgm:pt>
    <dgm:pt modelId="{0AF0A78E-9946-9641-BEB0-D740FA932E78}" type="pres">
      <dgm:prSet presAssocID="{8E6863FC-7487-D145-B90E-AE57355FE12F}" presName="diagram" presStyleCnt="0">
        <dgm:presLayoutVars>
          <dgm:dir/>
          <dgm:resizeHandles val="exact"/>
        </dgm:presLayoutVars>
      </dgm:prSet>
      <dgm:spPr/>
    </dgm:pt>
    <dgm:pt modelId="{F9B83718-C0D3-9440-8555-C7B205F96DCA}" type="pres">
      <dgm:prSet presAssocID="{CEC16FF0-60EA-E243-B1C9-7B2025611567}" presName="arrow" presStyleLbl="node1" presStyleIdx="0" presStyleCnt="2">
        <dgm:presLayoutVars>
          <dgm:bulletEnabled val="1"/>
        </dgm:presLayoutVars>
      </dgm:prSet>
      <dgm:spPr/>
    </dgm:pt>
    <dgm:pt modelId="{999920E6-E657-7B4A-B982-D3972FF24223}" type="pres">
      <dgm:prSet presAssocID="{37A8857A-7437-424F-A1DE-C8C1DD9EAC79}" presName="arrow" presStyleLbl="node1" presStyleIdx="1" presStyleCnt="2">
        <dgm:presLayoutVars>
          <dgm:bulletEnabled val="1"/>
        </dgm:presLayoutVars>
      </dgm:prSet>
      <dgm:spPr/>
    </dgm:pt>
  </dgm:ptLst>
  <dgm:cxnLst>
    <dgm:cxn modelId="{27845022-4948-034B-9595-38D00D2AC859}" srcId="{8E6863FC-7487-D145-B90E-AE57355FE12F}" destId="{CEC16FF0-60EA-E243-B1C9-7B2025611567}" srcOrd="0" destOrd="0" parTransId="{5B6384CF-B73B-A142-8B87-938C318E74C1}" sibTransId="{3F6D05D6-80AA-EB40-8E43-5659FDE5DEC5}"/>
    <dgm:cxn modelId="{161BBDA5-951C-48FF-BE72-BEB5A2BB6994}" type="presOf" srcId="{8E6863FC-7487-D145-B90E-AE57355FE12F}" destId="{0AF0A78E-9946-9641-BEB0-D740FA932E78}" srcOrd="0" destOrd="0" presId="urn:microsoft.com/office/officeart/2005/8/layout/arrow5"/>
    <dgm:cxn modelId="{B5C3FADF-EFAD-4380-BF3F-3B22BFC6D8BE}" type="presOf" srcId="{CEC16FF0-60EA-E243-B1C9-7B2025611567}" destId="{F9B83718-C0D3-9440-8555-C7B205F96DCA}" srcOrd="0" destOrd="0" presId="urn:microsoft.com/office/officeart/2005/8/layout/arrow5"/>
    <dgm:cxn modelId="{F93A47F2-4CB1-B744-A1AA-02DF1CEDB20C}" srcId="{8E6863FC-7487-D145-B90E-AE57355FE12F}" destId="{37A8857A-7437-424F-A1DE-C8C1DD9EAC79}" srcOrd="1" destOrd="0" parTransId="{1E87C9C8-5C7C-674E-80AC-F77F946E5DA8}" sibTransId="{C0B06B6E-3CCB-DB47-9AD8-8FBB56DF0351}"/>
    <dgm:cxn modelId="{CC1660FD-028F-4026-AD16-EE2621DCCF4C}" type="presOf" srcId="{37A8857A-7437-424F-A1DE-C8C1DD9EAC79}" destId="{999920E6-E657-7B4A-B982-D3972FF24223}" srcOrd="0" destOrd="0" presId="urn:microsoft.com/office/officeart/2005/8/layout/arrow5"/>
    <dgm:cxn modelId="{2002AC47-E5D1-46E3-8D7B-4B85029FFE9F}" type="presParOf" srcId="{0AF0A78E-9946-9641-BEB0-D740FA932E78}" destId="{F9B83718-C0D3-9440-8555-C7B205F96DCA}" srcOrd="0" destOrd="0" presId="urn:microsoft.com/office/officeart/2005/8/layout/arrow5"/>
    <dgm:cxn modelId="{C90ECC0C-EA5B-482C-9D03-6C1B021590AC}" type="presParOf" srcId="{0AF0A78E-9946-9641-BEB0-D740FA932E78}" destId="{999920E6-E657-7B4A-B982-D3972FF24223}"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19543-A8DA-4476-86E8-FBD00A552BF3}">
      <dsp:nvSpPr>
        <dsp:cNvPr id="0" name=""/>
        <dsp:cNvSpPr/>
      </dsp:nvSpPr>
      <dsp:spPr>
        <a:xfrm>
          <a:off x="0" y="2063"/>
          <a:ext cx="3887391"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a:t>Attitudinal</a:t>
          </a:r>
          <a:endParaRPr lang="en-US" sz="2800" kern="1200"/>
        </a:p>
      </dsp:txBody>
      <dsp:txXfrm>
        <a:off x="32784" y="34847"/>
        <a:ext cx="3821823" cy="606012"/>
      </dsp:txXfrm>
    </dsp:sp>
    <dsp:sp modelId="{AB5DABC8-500B-441B-ABF4-BC989D77347A}">
      <dsp:nvSpPr>
        <dsp:cNvPr id="0" name=""/>
        <dsp:cNvSpPr/>
      </dsp:nvSpPr>
      <dsp:spPr>
        <a:xfrm>
          <a:off x="0" y="754284"/>
          <a:ext cx="3887391" cy="6715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a:t>Relationship</a:t>
          </a:r>
          <a:endParaRPr lang="en-US" sz="2800" kern="1200"/>
        </a:p>
      </dsp:txBody>
      <dsp:txXfrm>
        <a:off x="32784" y="787068"/>
        <a:ext cx="3821823" cy="606012"/>
      </dsp:txXfrm>
    </dsp:sp>
    <dsp:sp modelId="{EF356D95-28D8-4323-BB64-EBA391035891}">
      <dsp:nvSpPr>
        <dsp:cNvPr id="0" name=""/>
        <dsp:cNvSpPr/>
      </dsp:nvSpPr>
      <dsp:spPr>
        <a:xfrm>
          <a:off x="0" y="1506504"/>
          <a:ext cx="3887391" cy="6715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a:t>Motivational</a:t>
          </a:r>
          <a:endParaRPr lang="en-US" sz="2800" kern="1200"/>
        </a:p>
      </dsp:txBody>
      <dsp:txXfrm>
        <a:off x="32784" y="1539288"/>
        <a:ext cx="3821823" cy="606012"/>
      </dsp:txXfrm>
    </dsp:sp>
    <dsp:sp modelId="{107AE2C0-1DFD-4DEB-A85A-10DD05D7FF11}">
      <dsp:nvSpPr>
        <dsp:cNvPr id="0" name=""/>
        <dsp:cNvSpPr/>
      </dsp:nvSpPr>
      <dsp:spPr>
        <a:xfrm>
          <a:off x="0" y="2258724"/>
          <a:ext cx="3887391"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a:t>Fearful</a:t>
          </a:r>
          <a:endParaRPr lang="en-US" sz="2800" kern="1200"/>
        </a:p>
      </dsp:txBody>
      <dsp:txXfrm>
        <a:off x="32784" y="2291508"/>
        <a:ext cx="3821823" cy="606012"/>
      </dsp:txXfrm>
    </dsp:sp>
    <dsp:sp modelId="{15C4F69A-4A6B-45C7-9742-643033AB0C06}">
      <dsp:nvSpPr>
        <dsp:cNvPr id="0" name=""/>
        <dsp:cNvSpPr/>
      </dsp:nvSpPr>
      <dsp:spPr>
        <a:xfrm>
          <a:off x="0" y="3010944"/>
          <a:ext cx="3887391" cy="6715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a:t>Involuntary</a:t>
          </a:r>
          <a:endParaRPr lang="en-US" sz="2800" kern="1200"/>
        </a:p>
      </dsp:txBody>
      <dsp:txXfrm>
        <a:off x="32784" y="3043728"/>
        <a:ext cx="3821823" cy="6060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6DA5D-354F-4126-9F6C-7B1A6EDB5392}">
      <dsp:nvSpPr>
        <dsp:cNvPr id="0" name=""/>
        <dsp:cNvSpPr/>
      </dsp:nvSpPr>
      <dsp:spPr>
        <a:xfrm>
          <a:off x="0" y="599575"/>
          <a:ext cx="5563855" cy="226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17" tIns="833120" rIns="431817" bIns="99568" numCol="1" spcCol="1270" anchor="t" anchorCtr="0">
          <a:noAutofit/>
        </a:bodyPr>
        <a:lstStyle/>
        <a:p>
          <a:pPr marL="114300" lvl="1" indent="-114300" algn="l" defTabSz="622300">
            <a:lnSpc>
              <a:spcPct val="90000"/>
            </a:lnSpc>
            <a:spcBef>
              <a:spcPct val="0"/>
            </a:spcBef>
            <a:spcAft>
              <a:spcPct val="15000"/>
            </a:spcAft>
            <a:buChar char="•"/>
          </a:pPr>
          <a:r>
            <a:rPr lang="en-CA" sz="1400" i="1" kern="1200"/>
            <a:t>Maybe… that might work…</a:t>
          </a:r>
        </a:p>
        <a:p>
          <a:pPr marL="114300" lvl="1" indent="-114300" algn="l" defTabSz="622300">
            <a:lnSpc>
              <a:spcPct val="90000"/>
            </a:lnSpc>
            <a:spcBef>
              <a:spcPct val="0"/>
            </a:spcBef>
            <a:spcAft>
              <a:spcPct val="15000"/>
            </a:spcAft>
            <a:buChar char="•"/>
          </a:pPr>
          <a:r>
            <a:rPr lang="en-CA" sz="1400" i="1" kern="1200"/>
            <a:t>I guess we could try.</a:t>
          </a:r>
        </a:p>
        <a:p>
          <a:pPr marL="114300" lvl="1" indent="-114300" algn="l" defTabSz="622300">
            <a:lnSpc>
              <a:spcPct val="90000"/>
            </a:lnSpc>
            <a:spcBef>
              <a:spcPct val="0"/>
            </a:spcBef>
            <a:spcAft>
              <a:spcPct val="15000"/>
            </a:spcAft>
            <a:buChar char="•"/>
          </a:pPr>
          <a:r>
            <a:rPr lang="en-CA" sz="1400" i="1" kern="1200"/>
            <a:t>Of all the options, this one seems doable</a:t>
          </a:r>
        </a:p>
        <a:p>
          <a:pPr marL="114300" lvl="1" indent="-114300" algn="l" defTabSz="622300">
            <a:lnSpc>
              <a:spcPct val="90000"/>
            </a:lnSpc>
            <a:spcBef>
              <a:spcPct val="0"/>
            </a:spcBef>
            <a:spcAft>
              <a:spcPct val="15000"/>
            </a:spcAft>
            <a:buChar char="•"/>
          </a:pPr>
          <a:r>
            <a:rPr lang="en-CA" sz="1400" i="1" kern="1200"/>
            <a:t>I want to..</a:t>
          </a:r>
        </a:p>
        <a:p>
          <a:pPr marL="114300" lvl="1" indent="-114300" algn="l" defTabSz="622300">
            <a:lnSpc>
              <a:spcPct val="90000"/>
            </a:lnSpc>
            <a:spcBef>
              <a:spcPct val="0"/>
            </a:spcBef>
            <a:spcAft>
              <a:spcPct val="15000"/>
            </a:spcAft>
            <a:buChar char="•"/>
          </a:pPr>
          <a:r>
            <a:rPr lang="en-CA" sz="1400" i="1" kern="1200"/>
            <a:t>I think I can..</a:t>
          </a:r>
        </a:p>
        <a:p>
          <a:pPr marL="114300" lvl="1" indent="-114300" algn="l" defTabSz="622300">
            <a:lnSpc>
              <a:spcPct val="90000"/>
            </a:lnSpc>
            <a:spcBef>
              <a:spcPct val="0"/>
            </a:spcBef>
            <a:spcAft>
              <a:spcPct val="15000"/>
            </a:spcAft>
            <a:buChar char="•"/>
          </a:pPr>
          <a:r>
            <a:rPr lang="en-CA" sz="1400" i="1" kern="1200"/>
            <a:t>I am not sure how, but I would be willing to try….</a:t>
          </a:r>
        </a:p>
      </dsp:txBody>
      <dsp:txXfrm>
        <a:off x="0" y="599575"/>
        <a:ext cx="5563855" cy="2268000"/>
      </dsp:txXfrm>
    </dsp:sp>
    <dsp:sp modelId="{477C828B-5BF3-4146-8DD0-BC4AADD7228E}">
      <dsp:nvSpPr>
        <dsp:cNvPr id="0" name=""/>
        <dsp:cNvSpPr/>
      </dsp:nvSpPr>
      <dsp:spPr>
        <a:xfrm>
          <a:off x="308373" y="1"/>
          <a:ext cx="3894698" cy="1180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210" tIns="0" rIns="147210" bIns="0" numCol="1" spcCol="1270" anchor="ctr" anchorCtr="0">
          <a:noAutofit/>
        </a:bodyPr>
        <a:lstStyle/>
        <a:p>
          <a:pPr marL="0" lvl="0" indent="0" algn="l" defTabSz="889000">
            <a:lnSpc>
              <a:spcPct val="90000"/>
            </a:lnSpc>
            <a:spcBef>
              <a:spcPct val="0"/>
            </a:spcBef>
            <a:spcAft>
              <a:spcPct val="35000"/>
            </a:spcAft>
            <a:buNone/>
          </a:pPr>
          <a:r>
            <a:rPr lang="en-CA" sz="2000" b="1" kern="1200">
              <a:solidFill>
                <a:srgbClr val="00B050"/>
              </a:solidFill>
            </a:rPr>
            <a:t>Change talk </a:t>
          </a:r>
          <a:r>
            <a:rPr lang="en-CA" sz="1600" b="1" kern="1200"/>
            <a:t>: </a:t>
          </a:r>
          <a:r>
            <a:rPr lang="en-CA" sz="1600" kern="1200"/>
            <a:t>When you hear the person’s own statements that favor change, self-motivational statements.</a:t>
          </a:r>
        </a:p>
      </dsp:txBody>
      <dsp:txXfrm>
        <a:off x="366015" y="57643"/>
        <a:ext cx="3779414" cy="1065516"/>
      </dsp:txXfrm>
    </dsp:sp>
    <dsp:sp modelId="{8842D22D-2C16-4E06-B4A8-BF38BC37FE3E}">
      <dsp:nvSpPr>
        <dsp:cNvPr id="0" name=""/>
        <dsp:cNvSpPr/>
      </dsp:nvSpPr>
      <dsp:spPr>
        <a:xfrm>
          <a:off x="0" y="3673976"/>
          <a:ext cx="5563855" cy="2457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17" tIns="833120" rIns="431817" bIns="99568" numCol="1" spcCol="1270" anchor="t" anchorCtr="0">
          <a:noAutofit/>
        </a:bodyPr>
        <a:lstStyle/>
        <a:p>
          <a:pPr marL="114300" lvl="1" indent="-114300" algn="l" defTabSz="622300">
            <a:lnSpc>
              <a:spcPct val="90000"/>
            </a:lnSpc>
            <a:spcBef>
              <a:spcPct val="0"/>
            </a:spcBef>
            <a:spcAft>
              <a:spcPct val="15000"/>
            </a:spcAft>
            <a:buChar char="•"/>
          </a:pPr>
          <a:r>
            <a:rPr lang="en-CA" sz="1400" i="1" kern="1200"/>
            <a:t>“ Yeah, but…”</a:t>
          </a:r>
        </a:p>
        <a:p>
          <a:pPr marL="114300" lvl="1" indent="-114300" algn="l" defTabSz="622300">
            <a:lnSpc>
              <a:spcPct val="90000"/>
            </a:lnSpc>
            <a:spcBef>
              <a:spcPct val="0"/>
            </a:spcBef>
            <a:spcAft>
              <a:spcPct val="15000"/>
            </a:spcAft>
            <a:buChar char="•"/>
          </a:pPr>
          <a:r>
            <a:rPr lang="en-CA" sz="1400" i="1" kern="1200"/>
            <a:t>“ I am not going to totally stop drinking, I would have no friends/ life”</a:t>
          </a:r>
        </a:p>
        <a:p>
          <a:pPr marL="114300" lvl="1" indent="-114300" algn="l" defTabSz="622300">
            <a:lnSpc>
              <a:spcPct val="90000"/>
            </a:lnSpc>
            <a:spcBef>
              <a:spcPct val="0"/>
            </a:spcBef>
            <a:spcAft>
              <a:spcPct val="15000"/>
            </a:spcAft>
            <a:buChar char="•"/>
          </a:pPr>
          <a:r>
            <a:rPr lang="en-CA" sz="1400" i="1" kern="1200"/>
            <a:t>“I tried before, it never works”</a:t>
          </a:r>
        </a:p>
        <a:p>
          <a:pPr marL="114300" lvl="1" indent="-114300" algn="l" defTabSz="622300">
            <a:lnSpc>
              <a:spcPct val="90000"/>
            </a:lnSpc>
            <a:spcBef>
              <a:spcPct val="0"/>
            </a:spcBef>
            <a:spcAft>
              <a:spcPct val="15000"/>
            </a:spcAft>
            <a:buChar char="•"/>
          </a:pPr>
          <a:r>
            <a:rPr lang="en-CA" sz="1400" i="1" kern="1200"/>
            <a:t>So I get out of jail and then I am back in the same situation, it’s hopeless.”</a:t>
          </a:r>
        </a:p>
        <a:p>
          <a:pPr marL="114300" lvl="1" indent="-114300" algn="l" defTabSz="622300">
            <a:lnSpc>
              <a:spcPct val="90000"/>
            </a:lnSpc>
            <a:spcBef>
              <a:spcPct val="0"/>
            </a:spcBef>
            <a:spcAft>
              <a:spcPct val="15000"/>
            </a:spcAft>
            <a:buChar char="•"/>
          </a:pPr>
          <a:r>
            <a:rPr lang="en-CA" sz="1400" i="1" kern="1200"/>
            <a:t>Why should I have to do all the work, they  started this mess. </a:t>
          </a:r>
        </a:p>
      </dsp:txBody>
      <dsp:txXfrm>
        <a:off x="0" y="3673976"/>
        <a:ext cx="5563855" cy="2457000"/>
      </dsp:txXfrm>
    </dsp:sp>
    <dsp:sp modelId="{8A087662-B8B4-4701-A328-3DD2DF0ACB5C}">
      <dsp:nvSpPr>
        <dsp:cNvPr id="0" name=""/>
        <dsp:cNvSpPr/>
      </dsp:nvSpPr>
      <dsp:spPr>
        <a:xfrm>
          <a:off x="278192" y="3083576"/>
          <a:ext cx="3894698" cy="1180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210" tIns="0" rIns="147210" bIns="0" numCol="1" spcCol="1270" anchor="ctr" anchorCtr="0">
          <a:noAutofit/>
        </a:bodyPr>
        <a:lstStyle/>
        <a:p>
          <a:pPr marL="0" lvl="0" indent="0" algn="l" defTabSz="889000">
            <a:lnSpc>
              <a:spcPct val="90000"/>
            </a:lnSpc>
            <a:spcBef>
              <a:spcPct val="0"/>
            </a:spcBef>
            <a:spcAft>
              <a:spcPct val="35000"/>
            </a:spcAft>
            <a:buNone/>
          </a:pPr>
          <a:r>
            <a:rPr lang="en-CA" sz="2000" b="1" kern="1200">
              <a:solidFill>
                <a:schemeClr val="accent2">
                  <a:lumMod val="75000"/>
                </a:schemeClr>
              </a:solidFill>
            </a:rPr>
            <a:t>Sustain talk  ( Ambivalence )</a:t>
          </a:r>
        </a:p>
        <a:p>
          <a:pPr marL="0" lvl="0" indent="0" algn="l" defTabSz="889000">
            <a:lnSpc>
              <a:spcPct val="90000"/>
            </a:lnSpc>
            <a:spcBef>
              <a:spcPct val="0"/>
            </a:spcBef>
            <a:spcAft>
              <a:spcPct val="35000"/>
            </a:spcAft>
            <a:buNone/>
          </a:pPr>
          <a:r>
            <a:rPr lang="en-CA" sz="2000" b="1" kern="1200">
              <a:solidFill>
                <a:schemeClr val="accent2">
                  <a:lumMod val="75000"/>
                </a:schemeClr>
              </a:solidFill>
            </a:rPr>
            <a:t> </a:t>
          </a:r>
          <a:r>
            <a:rPr lang="en-CA" sz="1600" b="0" kern="1200">
              <a:solidFill>
                <a:schemeClr val="tx1"/>
              </a:solidFill>
            </a:rPr>
            <a:t>W</a:t>
          </a:r>
          <a:r>
            <a:rPr lang="en-CA" sz="1600" kern="1200"/>
            <a:t>hen you hear the persons own arguments for not changing, and for maintaining the status quo.</a:t>
          </a:r>
        </a:p>
      </dsp:txBody>
      <dsp:txXfrm>
        <a:off x="335834" y="3141218"/>
        <a:ext cx="3779414" cy="10655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75802-B30A-4CEF-B5BE-9B1C1D918F03}">
      <dsp:nvSpPr>
        <dsp:cNvPr id="0" name=""/>
        <dsp:cNvSpPr/>
      </dsp:nvSpPr>
      <dsp:spPr>
        <a:xfrm>
          <a:off x="0" y="15640"/>
          <a:ext cx="2126822" cy="6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CA" sz="1800" b="1" kern="1200">
              <a:solidFill>
                <a:srgbClr val="00B050"/>
              </a:solidFill>
            </a:rPr>
            <a:t>Desires:</a:t>
          </a:r>
        </a:p>
      </dsp:txBody>
      <dsp:txXfrm>
        <a:off x="0" y="15640"/>
        <a:ext cx="2126822" cy="613800"/>
      </dsp:txXfrm>
    </dsp:sp>
    <dsp:sp modelId="{19199D72-F090-4E5F-B394-DD4B1D9B9164}">
      <dsp:nvSpPr>
        <dsp:cNvPr id="0" name=""/>
        <dsp:cNvSpPr/>
      </dsp:nvSpPr>
      <dsp:spPr>
        <a:xfrm>
          <a:off x="2126821" y="15640"/>
          <a:ext cx="425364" cy="6138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FD28BC-712E-418A-9ADA-B20EDD4B5D69}">
      <dsp:nvSpPr>
        <dsp:cNvPr id="0" name=""/>
        <dsp:cNvSpPr/>
      </dsp:nvSpPr>
      <dsp:spPr>
        <a:xfrm>
          <a:off x="2722332" y="15640"/>
          <a:ext cx="5784955" cy="61380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CA" sz="1400" b="1" kern="1200"/>
            <a:t> What is the client’s preferred outcome(s)?</a:t>
          </a:r>
        </a:p>
      </dsp:txBody>
      <dsp:txXfrm>
        <a:off x="2722332" y="15640"/>
        <a:ext cx="5784955" cy="613800"/>
      </dsp:txXfrm>
    </dsp:sp>
    <dsp:sp modelId="{41C93C32-2982-40BA-966D-AA332A7CB11E}">
      <dsp:nvSpPr>
        <dsp:cNvPr id="0" name=""/>
        <dsp:cNvSpPr/>
      </dsp:nvSpPr>
      <dsp:spPr>
        <a:xfrm>
          <a:off x="0" y="741040"/>
          <a:ext cx="2126822" cy="6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CA" sz="1800" b="1" kern="1200">
              <a:solidFill>
                <a:srgbClr val="00B0F0"/>
              </a:solidFill>
            </a:rPr>
            <a:t>Ability:</a:t>
          </a:r>
        </a:p>
      </dsp:txBody>
      <dsp:txXfrm>
        <a:off x="0" y="741040"/>
        <a:ext cx="2126822" cy="613800"/>
      </dsp:txXfrm>
    </dsp:sp>
    <dsp:sp modelId="{DC46CEBC-D080-4AB2-A45A-B29EC34A95AF}">
      <dsp:nvSpPr>
        <dsp:cNvPr id="0" name=""/>
        <dsp:cNvSpPr/>
      </dsp:nvSpPr>
      <dsp:spPr>
        <a:xfrm>
          <a:off x="2126821" y="741040"/>
          <a:ext cx="425364" cy="6138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5F1C25-EE57-4529-8414-94059D87C8AD}">
      <dsp:nvSpPr>
        <dsp:cNvPr id="0" name=""/>
        <dsp:cNvSpPr/>
      </dsp:nvSpPr>
      <dsp:spPr>
        <a:xfrm>
          <a:off x="2722332" y="741040"/>
          <a:ext cx="5784955" cy="61380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CA" sz="1400" b="1" kern="1200"/>
            <a:t>What skills, strengths or previous successes can they use to overcome this?</a:t>
          </a:r>
        </a:p>
      </dsp:txBody>
      <dsp:txXfrm>
        <a:off x="2722332" y="741040"/>
        <a:ext cx="5784955" cy="613800"/>
      </dsp:txXfrm>
    </dsp:sp>
    <dsp:sp modelId="{52171C08-1E67-42CF-8D5F-FF32E743A8A7}">
      <dsp:nvSpPr>
        <dsp:cNvPr id="0" name=""/>
        <dsp:cNvSpPr/>
      </dsp:nvSpPr>
      <dsp:spPr>
        <a:xfrm>
          <a:off x="0" y="1466440"/>
          <a:ext cx="2126822" cy="6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CA" sz="1800" b="1" kern="1200">
              <a:solidFill>
                <a:srgbClr val="7030A0"/>
              </a:solidFill>
            </a:rPr>
            <a:t>Reasons :</a:t>
          </a:r>
        </a:p>
      </dsp:txBody>
      <dsp:txXfrm>
        <a:off x="0" y="1466440"/>
        <a:ext cx="2126822" cy="613800"/>
      </dsp:txXfrm>
    </dsp:sp>
    <dsp:sp modelId="{C071CCF3-7C65-48C8-B4C8-8D77E15DE324}">
      <dsp:nvSpPr>
        <dsp:cNvPr id="0" name=""/>
        <dsp:cNvSpPr/>
      </dsp:nvSpPr>
      <dsp:spPr>
        <a:xfrm>
          <a:off x="2126821" y="1466440"/>
          <a:ext cx="425364" cy="6138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232BA6-2CAB-44AF-8F2D-A4735A829894}">
      <dsp:nvSpPr>
        <dsp:cNvPr id="0" name=""/>
        <dsp:cNvSpPr/>
      </dsp:nvSpPr>
      <dsp:spPr>
        <a:xfrm>
          <a:off x="2722332" y="1466440"/>
          <a:ext cx="5784955" cy="61380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CA" sz="1400" b="1" kern="1200"/>
            <a:t> What is important to them ( family, friends, housing, jobs/ school, working through emotions, respect, freedom, etc.)?</a:t>
          </a:r>
        </a:p>
      </dsp:txBody>
      <dsp:txXfrm>
        <a:off x="2722332" y="1466440"/>
        <a:ext cx="5784955" cy="613800"/>
      </dsp:txXfrm>
    </dsp:sp>
    <dsp:sp modelId="{9267855C-5EDA-4A60-8F9A-D2F8FC10287A}">
      <dsp:nvSpPr>
        <dsp:cNvPr id="0" name=""/>
        <dsp:cNvSpPr/>
      </dsp:nvSpPr>
      <dsp:spPr>
        <a:xfrm>
          <a:off x="0" y="2191840"/>
          <a:ext cx="2126822" cy="6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CA" sz="2000" b="1" kern="1200">
              <a:solidFill>
                <a:srgbClr val="FF0000"/>
              </a:solidFill>
            </a:rPr>
            <a:t>Needs:</a:t>
          </a:r>
        </a:p>
      </dsp:txBody>
      <dsp:txXfrm>
        <a:off x="0" y="2191840"/>
        <a:ext cx="2126822" cy="613800"/>
      </dsp:txXfrm>
    </dsp:sp>
    <dsp:sp modelId="{F385F98A-9D30-417B-977F-77B44C0431D0}">
      <dsp:nvSpPr>
        <dsp:cNvPr id="0" name=""/>
        <dsp:cNvSpPr/>
      </dsp:nvSpPr>
      <dsp:spPr>
        <a:xfrm>
          <a:off x="2126821" y="2191840"/>
          <a:ext cx="425364" cy="6138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7211DA-89D8-4ED5-852B-B555E594C798}">
      <dsp:nvSpPr>
        <dsp:cNvPr id="0" name=""/>
        <dsp:cNvSpPr/>
      </dsp:nvSpPr>
      <dsp:spPr>
        <a:xfrm>
          <a:off x="2722332" y="2191840"/>
          <a:ext cx="5784955" cy="61380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CA" sz="1400" b="1" kern="1200"/>
            <a:t>What to do they need to get to where they want to go? </a:t>
          </a:r>
        </a:p>
        <a:p>
          <a:pPr marL="114300" lvl="1" indent="-114300" algn="l" defTabSz="622300">
            <a:lnSpc>
              <a:spcPct val="90000"/>
            </a:lnSpc>
            <a:spcBef>
              <a:spcPct val="0"/>
            </a:spcBef>
            <a:spcAft>
              <a:spcPct val="15000"/>
            </a:spcAft>
            <a:buChar char="•"/>
          </a:pPr>
          <a:r>
            <a:rPr lang="en-CA" sz="1400" b="1" kern="1200"/>
            <a:t> What do they need emotionally, physically, spiritually, socially?</a:t>
          </a:r>
        </a:p>
      </dsp:txBody>
      <dsp:txXfrm>
        <a:off x="2722332" y="2191840"/>
        <a:ext cx="5784955" cy="613800"/>
      </dsp:txXfrm>
    </dsp:sp>
    <dsp:sp modelId="{781E6854-B4A1-4496-B928-E88A03155824}">
      <dsp:nvSpPr>
        <dsp:cNvPr id="0" name=""/>
        <dsp:cNvSpPr/>
      </dsp:nvSpPr>
      <dsp:spPr>
        <a:xfrm>
          <a:off x="0" y="2917240"/>
          <a:ext cx="2126822" cy="6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CA" sz="2000" b="1" kern="1200">
              <a:solidFill>
                <a:schemeClr val="accent1">
                  <a:lumMod val="75000"/>
                </a:schemeClr>
              </a:solidFill>
            </a:rPr>
            <a:t>Commitment:</a:t>
          </a:r>
        </a:p>
      </dsp:txBody>
      <dsp:txXfrm>
        <a:off x="0" y="2917240"/>
        <a:ext cx="2126822" cy="613800"/>
      </dsp:txXfrm>
    </dsp:sp>
    <dsp:sp modelId="{952970D9-4D82-4C11-AE30-8FC4C156D1DD}">
      <dsp:nvSpPr>
        <dsp:cNvPr id="0" name=""/>
        <dsp:cNvSpPr/>
      </dsp:nvSpPr>
      <dsp:spPr>
        <a:xfrm>
          <a:off x="2126821" y="2917240"/>
          <a:ext cx="425364" cy="6138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488A7D-1FC2-47C6-AC48-838A0AA061F7}">
      <dsp:nvSpPr>
        <dsp:cNvPr id="0" name=""/>
        <dsp:cNvSpPr/>
      </dsp:nvSpPr>
      <dsp:spPr>
        <a:xfrm>
          <a:off x="2722332" y="2917240"/>
          <a:ext cx="5784955" cy="61380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CA" sz="1400" b="1" kern="1200"/>
            <a:t>Can they state they want to commit to the intervention plan? </a:t>
          </a:r>
        </a:p>
        <a:p>
          <a:pPr marL="114300" lvl="1" indent="-114300" algn="l" defTabSz="622300">
            <a:lnSpc>
              <a:spcPct val="90000"/>
            </a:lnSpc>
            <a:spcBef>
              <a:spcPct val="0"/>
            </a:spcBef>
            <a:spcAft>
              <a:spcPct val="15000"/>
            </a:spcAft>
            <a:buChar char="•"/>
          </a:pPr>
          <a:r>
            <a:rPr lang="en-CA" sz="1400" b="1" kern="1200"/>
            <a:t>What are barriers to commitment?</a:t>
          </a:r>
        </a:p>
      </dsp:txBody>
      <dsp:txXfrm>
        <a:off x="2722332" y="2917240"/>
        <a:ext cx="5784955" cy="613800"/>
      </dsp:txXfrm>
    </dsp:sp>
    <dsp:sp modelId="{D507F6A4-AB29-4474-9ED6-188C458B00F5}">
      <dsp:nvSpPr>
        <dsp:cNvPr id="0" name=""/>
        <dsp:cNvSpPr/>
      </dsp:nvSpPr>
      <dsp:spPr>
        <a:xfrm>
          <a:off x="0" y="3642640"/>
          <a:ext cx="2126822" cy="6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CA" sz="2000" b="1" kern="1200">
              <a:solidFill>
                <a:srgbClr val="FFC000"/>
              </a:solidFill>
            </a:rPr>
            <a:t>Activation-</a:t>
          </a:r>
        </a:p>
      </dsp:txBody>
      <dsp:txXfrm>
        <a:off x="0" y="3642640"/>
        <a:ext cx="2126822" cy="613800"/>
      </dsp:txXfrm>
    </dsp:sp>
    <dsp:sp modelId="{DE3BADA0-E53D-4650-A264-5F387A7D2BF6}">
      <dsp:nvSpPr>
        <dsp:cNvPr id="0" name=""/>
        <dsp:cNvSpPr/>
      </dsp:nvSpPr>
      <dsp:spPr>
        <a:xfrm>
          <a:off x="2126821" y="3642640"/>
          <a:ext cx="425364" cy="6138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6E20EC-B622-4F20-8FC0-CE2748AF3500}">
      <dsp:nvSpPr>
        <dsp:cNvPr id="0" name=""/>
        <dsp:cNvSpPr/>
      </dsp:nvSpPr>
      <dsp:spPr>
        <a:xfrm>
          <a:off x="2722332" y="3642640"/>
          <a:ext cx="5784955" cy="61380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CA" sz="1400" b="1" kern="1200"/>
            <a:t>What stage of change are they in right now?</a:t>
          </a:r>
        </a:p>
      </dsp:txBody>
      <dsp:txXfrm>
        <a:off x="2722332" y="3642640"/>
        <a:ext cx="5784955" cy="613800"/>
      </dsp:txXfrm>
    </dsp:sp>
    <dsp:sp modelId="{2E6368B9-02E2-4CBB-9EB4-CA1E2604AD44}">
      <dsp:nvSpPr>
        <dsp:cNvPr id="0" name=""/>
        <dsp:cNvSpPr/>
      </dsp:nvSpPr>
      <dsp:spPr>
        <a:xfrm>
          <a:off x="0" y="4425583"/>
          <a:ext cx="2126822" cy="6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CA" sz="2000" b="1" kern="1200"/>
            <a:t>Taking steps:</a:t>
          </a:r>
        </a:p>
      </dsp:txBody>
      <dsp:txXfrm>
        <a:off x="0" y="4425583"/>
        <a:ext cx="2126822" cy="613800"/>
      </dsp:txXfrm>
    </dsp:sp>
    <dsp:sp modelId="{1C82EA5D-BF3F-4255-B32B-DED8D67948F3}">
      <dsp:nvSpPr>
        <dsp:cNvPr id="0" name=""/>
        <dsp:cNvSpPr/>
      </dsp:nvSpPr>
      <dsp:spPr>
        <a:xfrm>
          <a:off x="2126821" y="4368040"/>
          <a:ext cx="425364" cy="7288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FFB185-B743-45EE-8734-6A9AC9AC53F2}">
      <dsp:nvSpPr>
        <dsp:cNvPr id="0" name=""/>
        <dsp:cNvSpPr/>
      </dsp:nvSpPr>
      <dsp:spPr>
        <a:xfrm>
          <a:off x="2722332" y="4368040"/>
          <a:ext cx="5784955" cy="728887"/>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CA" sz="1400" b="1" kern="1200"/>
            <a:t> What steps can they propose? </a:t>
          </a:r>
        </a:p>
        <a:p>
          <a:pPr marL="114300" lvl="1" indent="-114300" algn="l" defTabSz="622300">
            <a:lnSpc>
              <a:spcPct val="90000"/>
            </a:lnSpc>
            <a:spcBef>
              <a:spcPct val="0"/>
            </a:spcBef>
            <a:spcAft>
              <a:spcPct val="15000"/>
            </a:spcAft>
            <a:buChar char="•"/>
          </a:pPr>
          <a:r>
            <a:rPr lang="en-CA" sz="1400" b="1" kern="1200"/>
            <a:t>What steps  are they interested in , that you  or other people who are important to them have proposed?</a:t>
          </a:r>
        </a:p>
      </dsp:txBody>
      <dsp:txXfrm>
        <a:off x="2722332" y="4368040"/>
        <a:ext cx="5784955" cy="7288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F8B84-3822-4C2A-A837-FCD82DE42BEE}">
      <dsp:nvSpPr>
        <dsp:cNvPr id="0" name=""/>
        <dsp:cNvSpPr/>
      </dsp:nvSpPr>
      <dsp:spPr>
        <a:xfrm>
          <a:off x="0" y="28833"/>
          <a:ext cx="8856983" cy="503685"/>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solidFill>
                <a:srgbClr val="FF0000"/>
              </a:solidFill>
            </a:rPr>
            <a:t>D</a:t>
          </a:r>
          <a:r>
            <a:rPr lang="en-US" sz="2100" b="1" kern="1200"/>
            <a:t>esire</a:t>
          </a:r>
        </a:p>
      </dsp:txBody>
      <dsp:txXfrm>
        <a:off x="24588" y="53421"/>
        <a:ext cx="8807807" cy="454509"/>
      </dsp:txXfrm>
    </dsp:sp>
    <dsp:sp modelId="{AB621AC9-0F91-49AF-96CA-E0123ADEE635}">
      <dsp:nvSpPr>
        <dsp:cNvPr id="0" name=""/>
        <dsp:cNvSpPr/>
      </dsp:nvSpPr>
      <dsp:spPr>
        <a:xfrm>
          <a:off x="0" y="532518"/>
          <a:ext cx="8856983"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17780" rIns="99568" bIns="1778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1400" kern="1200"/>
            <a:t>SSW: “How would you like for things to change?”(Open)</a:t>
          </a:r>
        </a:p>
        <a:p>
          <a:pPr marL="114300" lvl="1" indent="0" algn="l" defTabSz="622300">
            <a:lnSpc>
              <a:spcPct val="90000"/>
            </a:lnSpc>
            <a:spcBef>
              <a:spcPct val="0"/>
            </a:spcBef>
            <a:spcAft>
              <a:spcPct val="15000"/>
            </a:spcAft>
            <a:buNone/>
          </a:pPr>
          <a:r>
            <a:rPr lang="en-US" sz="1400" b="1" kern="1200">
              <a:solidFill>
                <a:srgbClr val="FF0000"/>
              </a:solidFill>
            </a:rPr>
            <a:t>Client: “ It seems pointless, but I wish things were different and I could just start over”</a:t>
          </a:r>
        </a:p>
        <a:p>
          <a:pPr marL="114300" lvl="1" indent="0" algn="l" defTabSz="622300">
            <a:lnSpc>
              <a:spcPct val="90000"/>
            </a:lnSpc>
            <a:spcBef>
              <a:spcPct val="0"/>
            </a:spcBef>
            <a:spcAft>
              <a:spcPct val="15000"/>
            </a:spcAft>
            <a:buNone/>
          </a:pPr>
          <a:endParaRPr lang="en-US" sz="1400" kern="1200"/>
        </a:p>
      </dsp:txBody>
      <dsp:txXfrm>
        <a:off x="0" y="532518"/>
        <a:ext cx="8856983" cy="684652"/>
      </dsp:txXfrm>
    </dsp:sp>
    <dsp:sp modelId="{B222E6B5-E069-4B6D-806C-2CFD5AA9AC1D}">
      <dsp:nvSpPr>
        <dsp:cNvPr id="0" name=""/>
        <dsp:cNvSpPr/>
      </dsp:nvSpPr>
      <dsp:spPr>
        <a:xfrm>
          <a:off x="0" y="1217170"/>
          <a:ext cx="8856983" cy="503685"/>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solidFill>
                <a:srgbClr val="FF0000"/>
              </a:solidFill>
            </a:rPr>
            <a:t>A</a:t>
          </a:r>
          <a:r>
            <a:rPr lang="en-US" sz="2100" b="1" kern="1200"/>
            <a:t>bility</a:t>
          </a:r>
        </a:p>
      </dsp:txBody>
      <dsp:txXfrm>
        <a:off x="24588" y="1241758"/>
        <a:ext cx="8807807" cy="454509"/>
      </dsp:txXfrm>
    </dsp:sp>
    <dsp:sp modelId="{4C59636C-E927-4848-B02D-E279E6F0C9BC}">
      <dsp:nvSpPr>
        <dsp:cNvPr id="0" name=""/>
        <dsp:cNvSpPr/>
      </dsp:nvSpPr>
      <dsp:spPr>
        <a:xfrm>
          <a:off x="0" y="1720855"/>
          <a:ext cx="8856983"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17780" rIns="99568" bIns="1778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1400" kern="1200"/>
            <a:t>SSW: “Of these various options you’ve considered, what seems most possible?” (reflection)</a:t>
          </a:r>
          <a:endParaRPr lang="en-US" sz="1400" b="1" kern="1200"/>
        </a:p>
        <a:p>
          <a:pPr marL="0" marR="0" lvl="1" indent="0" algn="l" defTabSz="914400" eaLnBrk="1" fontAlgn="auto" latinLnBrk="0" hangingPunct="1">
            <a:lnSpc>
              <a:spcPct val="100000"/>
            </a:lnSpc>
            <a:spcBef>
              <a:spcPct val="0"/>
            </a:spcBef>
            <a:spcAft>
              <a:spcPts val="0"/>
            </a:spcAft>
            <a:buClrTx/>
            <a:buSzTx/>
            <a:buFontTx/>
            <a:buNone/>
            <a:tabLst/>
            <a:defRPr/>
          </a:pPr>
          <a:r>
            <a:rPr lang="en-US" sz="1400" b="1" kern="1200">
              <a:solidFill>
                <a:srgbClr val="FF0000"/>
              </a:solidFill>
            </a:rPr>
            <a:t>Client: “ I guess I could move in with my friend who doesn’t use drugs, or ,go to detox, get a job, stop seeing my partner. It is all so overwhelming, but I have done it before.”</a:t>
          </a:r>
        </a:p>
        <a:p>
          <a:pPr marL="0" marR="0" lvl="1" indent="0" algn="l" defTabSz="914400" eaLnBrk="1" fontAlgn="auto" latinLnBrk="0" hangingPunct="1">
            <a:lnSpc>
              <a:spcPct val="100000"/>
            </a:lnSpc>
            <a:spcBef>
              <a:spcPct val="0"/>
            </a:spcBef>
            <a:spcAft>
              <a:spcPts val="0"/>
            </a:spcAft>
            <a:buClrTx/>
            <a:buSzTx/>
            <a:buFontTx/>
            <a:buNone/>
            <a:tabLst/>
            <a:defRPr/>
          </a:pPr>
          <a:endParaRPr lang="en-US" sz="1400" b="1" kern="1200">
            <a:solidFill>
              <a:srgbClr val="FF0000"/>
            </a:solidFill>
          </a:endParaRPr>
        </a:p>
      </dsp:txBody>
      <dsp:txXfrm>
        <a:off x="0" y="1720855"/>
        <a:ext cx="8856983" cy="912870"/>
      </dsp:txXfrm>
    </dsp:sp>
    <dsp:sp modelId="{DB9AA567-A551-4A33-BEE5-4AB59EEB5657}">
      <dsp:nvSpPr>
        <dsp:cNvPr id="0" name=""/>
        <dsp:cNvSpPr/>
      </dsp:nvSpPr>
      <dsp:spPr>
        <a:xfrm>
          <a:off x="0" y="2633725"/>
          <a:ext cx="8856983" cy="503685"/>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solidFill>
                <a:srgbClr val="FF0000"/>
              </a:solidFill>
            </a:rPr>
            <a:t>R</a:t>
          </a:r>
          <a:r>
            <a:rPr lang="en-US" sz="2100" b="1" kern="1200"/>
            <a:t>easons</a:t>
          </a:r>
        </a:p>
      </dsp:txBody>
      <dsp:txXfrm>
        <a:off x="24588" y="2658313"/>
        <a:ext cx="8807807" cy="454509"/>
      </dsp:txXfrm>
    </dsp:sp>
    <dsp:sp modelId="{B97D67AA-6107-4945-9DFE-0C673F0BE69E}">
      <dsp:nvSpPr>
        <dsp:cNvPr id="0" name=""/>
        <dsp:cNvSpPr/>
      </dsp:nvSpPr>
      <dsp:spPr>
        <a:xfrm>
          <a:off x="0" y="3137410"/>
          <a:ext cx="8856983" cy="891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17780" rIns="99568" bIns="1778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1400" kern="1200"/>
            <a:t>SSW: “What are you thinking  about , when you consider starting in over again?” ( reflection)</a:t>
          </a:r>
          <a:endParaRPr lang="en-US" sz="1400" b="1" kern="1200"/>
        </a:p>
        <a:p>
          <a:pPr marL="0" marR="0" lvl="1" indent="0" algn="l" defTabSz="914400" eaLnBrk="1" fontAlgn="auto" latinLnBrk="0" hangingPunct="1">
            <a:lnSpc>
              <a:spcPct val="100000"/>
            </a:lnSpc>
            <a:spcBef>
              <a:spcPct val="0"/>
            </a:spcBef>
            <a:spcAft>
              <a:spcPts val="0"/>
            </a:spcAft>
            <a:buClrTx/>
            <a:buSzTx/>
            <a:buFontTx/>
            <a:buNone/>
            <a:tabLst/>
            <a:defRPr/>
          </a:pPr>
          <a:r>
            <a:rPr lang="en-US" sz="1400" b="1" kern="1200">
              <a:solidFill>
                <a:srgbClr val="FF0000"/>
              </a:solidFill>
            </a:rPr>
            <a:t>Client: “ I don’t want to go to jail again.  If I have a bigger criminal record, I won’t be able to find a job and I will be alone. What would I do with my dog? “</a:t>
          </a:r>
        </a:p>
        <a:p>
          <a:pPr marL="114300" lvl="1" indent="0" algn="l" defTabSz="533400">
            <a:lnSpc>
              <a:spcPct val="90000"/>
            </a:lnSpc>
            <a:spcBef>
              <a:spcPct val="0"/>
            </a:spcBef>
            <a:spcAft>
              <a:spcPct val="15000"/>
            </a:spcAft>
            <a:buNone/>
          </a:pPr>
          <a:endParaRPr lang="en-US" sz="1400" b="1" kern="1200">
            <a:solidFill>
              <a:srgbClr val="FF0000"/>
            </a:solidFill>
          </a:endParaRPr>
        </a:p>
      </dsp:txBody>
      <dsp:txXfrm>
        <a:off x="0" y="3137410"/>
        <a:ext cx="8856983" cy="891134"/>
      </dsp:txXfrm>
    </dsp:sp>
    <dsp:sp modelId="{B7316933-FBD5-406C-BEC7-BECFEF75E0CD}">
      <dsp:nvSpPr>
        <dsp:cNvPr id="0" name=""/>
        <dsp:cNvSpPr/>
      </dsp:nvSpPr>
      <dsp:spPr>
        <a:xfrm>
          <a:off x="0" y="4028545"/>
          <a:ext cx="8856983" cy="503685"/>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solidFill>
                <a:srgbClr val="FF0000"/>
              </a:solidFill>
            </a:rPr>
            <a:t>N</a:t>
          </a:r>
          <a:r>
            <a:rPr lang="en-US" sz="2100" b="1" kern="1200"/>
            <a:t>eed</a:t>
          </a:r>
        </a:p>
      </dsp:txBody>
      <dsp:txXfrm>
        <a:off x="24588" y="4053133"/>
        <a:ext cx="8807807" cy="454509"/>
      </dsp:txXfrm>
    </dsp:sp>
    <dsp:sp modelId="{306DC1F0-3948-4944-840A-3F85ADEE788D}">
      <dsp:nvSpPr>
        <dsp:cNvPr id="0" name=""/>
        <dsp:cNvSpPr/>
      </dsp:nvSpPr>
      <dsp:spPr>
        <a:xfrm>
          <a:off x="0" y="4532230"/>
          <a:ext cx="8856983"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17780" rIns="99568" bIns="1778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1400" kern="1200"/>
            <a:t>SSW: How serious is this to you?”(reflection) OR “What do you need to make this work? (open)</a:t>
          </a:r>
        </a:p>
        <a:p>
          <a:pPr marL="0" marR="0" lvl="1" indent="0" algn="l" defTabSz="914400" eaLnBrk="1" fontAlgn="auto" latinLnBrk="0" hangingPunct="1">
            <a:lnSpc>
              <a:spcPct val="100000"/>
            </a:lnSpc>
            <a:spcBef>
              <a:spcPct val="0"/>
            </a:spcBef>
            <a:spcAft>
              <a:spcPts val="0"/>
            </a:spcAft>
            <a:buClrTx/>
            <a:buSzTx/>
            <a:buFontTx/>
            <a:buNone/>
            <a:tabLst/>
            <a:defRPr/>
          </a:pPr>
          <a:r>
            <a:rPr lang="en-US" sz="1400" b="1" kern="1200">
              <a:solidFill>
                <a:srgbClr val="FF0000"/>
              </a:solidFill>
            </a:rPr>
            <a:t>Client: “I am afraid of losing everything again. It is so hard to stay motivated when everything is falling apart around me. No one around me believes I can do better.. I can’t do this alone.</a:t>
          </a:r>
        </a:p>
      </dsp:txBody>
      <dsp:txXfrm>
        <a:off x="0" y="4532230"/>
        <a:ext cx="8856983" cy="6955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013F8-8A33-42BD-80AA-75BBDB265ED4}">
      <dsp:nvSpPr>
        <dsp:cNvPr id="0" name=""/>
        <dsp:cNvSpPr/>
      </dsp:nvSpPr>
      <dsp:spPr>
        <a:xfrm>
          <a:off x="0" y="32481"/>
          <a:ext cx="8862455" cy="82298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FF0000"/>
              </a:solidFill>
            </a:rPr>
            <a:t>C</a:t>
          </a:r>
          <a:r>
            <a:rPr lang="en-US" sz="1800" b="1" kern="1200"/>
            <a:t>ommitment</a:t>
          </a:r>
          <a:r>
            <a:rPr lang="en-US" sz="1800" kern="1200"/>
            <a:t>: signals the likelihood of action ( Use affirmations, open ended Questions)</a:t>
          </a:r>
          <a:endParaRPr lang="en-CA" sz="1800" kern="1200"/>
        </a:p>
      </dsp:txBody>
      <dsp:txXfrm>
        <a:off x="40175" y="72656"/>
        <a:ext cx="8782105" cy="742635"/>
      </dsp:txXfrm>
    </dsp:sp>
    <dsp:sp modelId="{376C5625-984C-4FFF-8B32-011E75D17CB1}">
      <dsp:nvSpPr>
        <dsp:cNvPr id="0" name=""/>
        <dsp:cNvSpPr/>
      </dsp:nvSpPr>
      <dsp:spPr>
        <a:xfrm>
          <a:off x="0" y="855466"/>
          <a:ext cx="8862455" cy="1173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38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a:t>“I will try to …”; </a:t>
          </a:r>
        </a:p>
        <a:p>
          <a:pPr marL="114300" lvl="1" indent="-114300" algn="l" defTabSz="622300">
            <a:lnSpc>
              <a:spcPct val="90000"/>
            </a:lnSpc>
            <a:spcBef>
              <a:spcPct val="0"/>
            </a:spcBef>
            <a:spcAft>
              <a:spcPct val="20000"/>
            </a:spcAft>
            <a:buChar char="•"/>
          </a:pPr>
          <a:r>
            <a:rPr lang="en-CA" sz="1400" kern="1200"/>
            <a:t>“I promise to…”;</a:t>
          </a:r>
        </a:p>
        <a:p>
          <a:pPr marL="114300" lvl="1" indent="-114300" algn="l" defTabSz="622300">
            <a:lnSpc>
              <a:spcPct val="90000"/>
            </a:lnSpc>
            <a:spcBef>
              <a:spcPct val="0"/>
            </a:spcBef>
            <a:spcAft>
              <a:spcPct val="20000"/>
            </a:spcAft>
            <a:buChar char="•"/>
          </a:pPr>
          <a:r>
            <a:rPr lang="en-CA" sz="1400" kern="1200"/>
            <a:t> “I guarantee, I will..”; </a:t>
          </a:r>
        </a:p>
        <a:p>
          <a:pPr marL="114300" lvl="1" indent="-114300" algn="l" defTabSz="622300">
            <a:lnSpc>
              <a:spcPct val="90000"/>
            </a:lnSpc>
            <a:spcBef>
              <a:spcPct val="0"/>
            </a:spcBef>
            <a:spcAft>
              <a:spcPct val="20000"/>
            </a:spcAft>
            <a:buChar char="•"/>
          </a:pPr>
          <a:r>
            <a:rPr lang="en-CA" sz="1400" kern="1200"/>
            <a:t>“I intend to…” (decision with a little doubt</a:t>
          </a:r>
          <a:r>
            <a:rPr lang="en-CA" sz="1200" kern="1200"/>
            <a:t>)</a:t>
          </a:r>
        </a:p>
        <a:p>
          <a:pPr marL="114300" lvl="1" indent="-114300" algn="l" defTabSz="533400">
            <a:lnSpc>
              <a:spcPct val="90000"/>
            </a:lnSpc>
            <a:spcBef>
              <a:spcPct val="0"/>
            </a:spcBef>
            <a:spcAft>
              <a:spcPct val="20000"/>
            </a:spcAft>
            <a:buChar char="•"/>
          </a:pPr>
          <a:endParaRPr lang="en-US" sz="1200" kern="1200"/>
        </a:p>
      </dsp:txBody>
      <dsp:txXfrm>
        <a:off x="0" y="855466"/>
        <a:ext cx="8862455" cy="1173690"/>
      </dsp:txXfrm>
    </dsp:sp>
    <dsp:sp modelId="{1C0C6457-B70B-4E02-A560-A1A9155BB521}">
      <dsp:nvSpPr>
        <dsp:cNvPr id="0" name=""/>
        <dsp:cNvSpPr/>
      </dsp:nvSpPr>
      <dsp:spPr>
        <a:xfrm>
          <a:off x="0" y="2029156"/>
          <a:ext cx="8862455" cy="82298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FF0000"/>
              </a:solidFill>
            </a:rPr>
            <a:t>A</a:t>
          </a:r>
          <a:r>
            <a:rPr lang="en-US" sz="1800" b="1" kern="1200"/>
            <a:t>ctivation</a:t>
          </a:r>
          <a:r>
            <a:rPr lang="en-US" sz="1800" kern="1200"/>
            <a:t>: movement toward but not quite a commitment </a:t>
          </a:r>
        </a:p>
        <a:p>
          <a:pPr marL="0" lvl="0" indent="0" algn="l" defTabSz="800100">
            <a:lnSpc>
              <a:spcPct val="90000"/>
            </a:lnSpc>
            <a:spcBef>
              <a:spcPct val="0"/>
            </a:spcBef>
            <a:spcAft>
              <a:spcPct val="35000"/>
            </a:spcAft>
            <a:buNone/>
          </a:pPr>
          <a:r>
            <a:rPr lang="en-US" sz="1800" kern="1200"/>
            <a:t>( Use open ended questions and summaries  to help them understand their plans)</a:t>
          </a:r>
        </a:p>
      </dsp:txBody>
      <dsp:txXfrm>
        <a:off x="40175" y="2069331"/>
        <a:ext cx="8782105" cy="742635"/>
      </dsp:txXfrm>
    </dsp:sp>
    <dsp:sp modelId="{9D1B1329-643F-425F-955B-AA659F368B69}">
      <dsp:nvSpPr>
        <dsp:cNvPr id="0" name=""/>
        <dsp:cNvSpPr/>
      </dsp:nvSpPr>
      <dsp:spPr>
        <a:xfrm>
          <a:off x="0" y="2852142"/>
          <a:ext cx="8862455"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38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a:t>“I’m willing to try…..”; </a:t>
          </a:r>
        </a:p>
        <a:p>
          <a:pPr marL="114300" lvl="1" indent="-114300" algn="l" defTabSz="622300">
            <a:lnSpc>
              <a:spcPct val="90000"/>
            </a:lnSpc>
            <a:spcBef>
              <a:spcPct val="0"/>
            </a:spcBef>
            <a:spcAft>
              <a:spcPct val="20000"/>
            </a:spcAft>
            <a:buChar char="•"/>
          </a:pPr>
          <a:r>
            <a:rPr lang="en-CA" sz="1400" kern="1200"/>
            <a:t>“I am ready to….”; </a:t>
          </a:r>
        </a:p>
        <a:p>
          <a:pPr marL="114300" lvl="1" indent="-114300" algn="l" defTabSz="622300">
            <a:lnSpc>
              <a:spcPct val="90000"/>
            </a:lnSpc>
            <a:spcBef>
              <a:spcPct val="0"/>
            </a:spcBef>
            <a:spcAft>
              <a:spcPct val="20000"/>
            </a:spcAft>
            <a:buChar char="•"/>
          </a:pPr>
          <a:r>
            <a:rPr lang="en-CA" sz="1400" kern="1200"/>
            <a:t>“I am prepared to….”</a:t>
          </a:r>
        </a:p>
        <a:p>
          <a:pPr marL="114300" lvl="1" indent="-114300" algn="l" defTabSz="533400">
            <a:lnSpc>
              <a:spcPct val="90000"/>
            </a:lnSpc>
            <a:spcBef>
              <a:spcPct val="0"/>
            </a:spcBef>
            <a:spcAft>
              <a:spcPct val="20000"/>
            </a:spcAft>
            <a:buChar char="•"/>
          </a:pPr>
          <a:endParaRPr lang="en-US" sz="1200" kern="1200"/>
        </a:p>
      </dsp:txBody>
      <dsp:txXfrm>
        <a:off x="0" y="2852142"/>
        <a:ext cx="8862455" cy="931500"/>
      </dsp:txXfrm>
    </dsp:sp>
    <dsp:sp modelId="{DE784EC8-09C2-4729-8F13-4CBC5C12263B}">
      <dsp:nvSpPr>
        <dsp:cNvPr id="0" name=""/>
        <dsp:cNvSpPr/>
      </dsp:nvSpPr>
      <dsp:spPr>
        <a:xfrm>
          <a:off x="0" y="3783642"/>
          <a:ext cx="8862455" cy="82298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FF0000"/>
              </a:solidFill>
            </a:rPr>
            <a:t>T</a:t>
          </a:r>
          <a:r>
            <a:rPr lang="en-US" sz="1800" b="1" kern="1200"/>
            <a:t>aking </a:t>
          </a:r>
          <a:r>
            <a:rPr lang="en-US" sz="1800" b="1" kern="1200">
              <a:solidFill>
                <a:srgbClr val="FF0000"/>
              </a:solidFill>
            </a:rPr>
            <a:t>S</a:t>
          </a:r>
          <a:r>
            <a:rPr lang="en-US" sz="1800" b="1" kern="1200"/>
            <a:t>teps: </a:t>
          </a:r>
          <a:r>
            <a:rPr lang="en-US" sz="1800" b="0" kern="1200"/>
            <a:t>Actions they have done</a:t>
          </a:r>
        </a:p>
        <a:p>
          <a:pPr marL="0" lvl="0" indent="0" algn="l" defTabSz="800100">
            <a:lnSpc>
              <a:spcPct val="90000"/>
            </a:lnSpc>
            <a:spcBef>
              <a:spcPct val="0"/>
            </a:spcBef>
            <a:spcAft>
              <a:spcPct val="35000"/>
            </a:spcAft>
            <a:buNone/>
          </a:pPr>
          <a:r>
            <a:rPr lang="en-US" sz="1800" b="0" kern="1200"/>
            <a:t>(Help the client evaluate using scales/ upside/ downside questions and affirmations)</a:t>
          </a:r>
        </a:p>
      </dsp:txBody>
      <dsp:txXfrm>
        <a:off x="40175" y="3823817"/>
        <a:ext cx="8782105" cy="742635"/>
      </dsp:txXfrm>
    </dsp:sp>
    <dsp:sp modelId="{D4998A1A-E82B-4E88-9787-199C4F903FAF}">
      <dsp:nvSpPr>
        <dsp:cNvPr id="0" name=""/>
        <dsp:cNvSpPr/>
      </dsp:nvSpPr>
      <dsp:spPr>
        <a:xfrm>
          <a:off x="0" y="4606627"/>
          <a:ext cx="8862455"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38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a:t>“I went to AA”; </a:t>
          </a:r>
        </a:p>
        <a:p>
          <a:pPr marL="114300" lvl="1" indent="-114300" algn="l" defTabSz="622300">
            <a:lnSpc>
              <a:spcPct val="90000"/>
            </a:lnSpc>
            <a:spcBef>
              <a:spcPct val="0"/>
            </a:spcBef>
            <a:spcAft>
              <a:spcPct val="20000"/>
            </a:spcAft>
            <a:buChar char="•"/>
          </a:pPr>
          <a:r>
            <a:rPr lang="en-CA" sz="1400" kern="1200"/>
            <a:t>“I  showed up for  my appointment”; </a:t>
          </a:r>
        </a:p>
        <a:p>
          <a:pPr marL="114300" lvl="1" indent="-114300" algn="l" defTabSz="622300">
            <a:lnSpc>
              <a:spcPct val="90000"/>
            </a:lnSpc>
            <a:spcBef>
              <a:spcPct val="0"/>
            </a:spcBef>
            <a:spcAft>
              <a:spcPct val="20000"/>
            </a:spcAft>
            <a:buChar char="•"/>
          </a:pPr>
          <a:r>
            <a:rPr lang="en-CA" sz="1400" kern="1200"/>
            <a:t>“I quit doing/ taking …..”</a:t>
          </a:r>
        </a:p>
        <a:p>
          <a:pPr marL="114300" lvl="1" indent="-114300" algn="l" defTabSz="622300">
            <a:lnSpc>
              <a:spcPct val="90000"/>
            </a:lnSpc>
            <a:spcBef>
              <a:spcPct val="0"/>
            </a:spcBef>
            <a:spcAft>
              <a:spcPct val="20000"/>
            </a:spcAft>
            <a:buChar char="•"/>
          </a:pPr>
          <a:r>
            <a:rPr lang="en-CA" sz="1400" kern="1200"/>
            <a:t>“ I tried….”</a:t>
          </a:r>
        </a:p>
      </dsp:txBody>
      <dsp:txXfrm>
        <a:off x="0" y="4606627"/>
        <a:ext cx="8862455" cy="950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76895-D9AF-4A14-ACA0-E6DDB3263E77}">
      <dsp:nvSpPr>
        <dsp:cNvPr id="0" name=""/>
        <dsp:cNvSpPr/>
      </dsp:nvSpPr>
      <dsp:spPr>
        <a:xfrm>
          <a:off x="729255" y="3288"/>
          <a:ext cx="1896652" cy="113799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Failure to comply</a:t>
          </a:r>
        </a:p>
      </dsp:txBody>
      <dsp:txXfrm>
        <a:off x="729255" y="3288"/>
        <a:ext cx="1896652" cy="1137991"/>
      </dsp:txXfrm>
    </dsp:sp>
    <dsp:sp modelId="{4E8AB857-2914-49A8-9043-912D969DE825}">
      <dsp:nvSpPr>
        <dsp:cNvPr id="0" name=""/>
        <dsp:cNvSpPr/>
      </dsp:nvSpPr>
      <dsp:spPr>
        <a:xfrm>
          <a:off x="2815572" y="3288"/>
          <a:ext cx="1896652" cy="1137991"/>
        </a:xfrm>
        <a:prstGeom prst="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Closed Statements</a:t>
          </a:r>
        </a:p>
      </dsp:txBody>
      <dsp:txXfrm>
        <a:off x="2815572" y="3288"/>
        <a:ext cx="1896652" cy="1137991"/>
      </dsp:txXfrm>
    </dsp:sp>
    <dsp:sp modelId="{7FF0813F-FB47-4DCD-9630-01529F9E7A49}">
      <dsp:nvSpPr>
        <dsp:cNvPr id="0" name=""/>
        <dsp:cNvSpPr/>
      </dsp:nvSpPr>
      <dsp:spPr>
        <a:xfrm>
          <a:off x="4901890" y="3288"/>
          <a:ext cx="1896652" cy="1137991"/>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Passivity</a:t>
          </a:r>
        </a:p>
      </dsp:txBody>
      <dsp:txXfrm>
        <a:off x="4901890" y="3288"/>
        <a:ext cx="1896652" cy="1137991"/>
      </dsp:txXfrm>
    </dsp:sp>
    <dsp:sp modelId="{E0F1DC80-652C-45FF-8487-79CCFE065374}">
      <dsp:nvSpPr>
        <dsp:cNvPr id="0" name=""/>
        <dsp:cNvSpPr/>
      </dsp:nvSpPr>
      <dsp:spPr>
        <a:xfrm>
          <a:off x="729255" y="1330944"/>
          <a:ext cx="1896652" cy="1137991"/>
        </a:xfrm>
        <a:prstGeom prst="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Diversion</a:t>
          </a:r>
        </a:p>
      </dsp:txBody>
      <dsp:txXfrm>
        <a:off x="729255" y="1330944"/>
        <a:ext cx="1896652" cy="1137991"/>
      </dsp:txXfrm>
    </dsp:sp>
    <dsp:sp modelId="{5945001A-78C4-4C83-8C6E-239DE05F2791}">
      <dsp:nvSpPr>
        <dsp:cNvPr id="0" name=""/>
        <dsp:cNvSpPr/>
      </dsp:nvSpPr>
      <dsp:spPr>
        <a:xfrm>
          <a:off x="2815572" y="1330944"/>
          <a:ext cx="1896652" cy="1137991"/>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Subtle Undermining</a:t>
          </a:r>
        </a:p>
      </dsp:txBody>
      <dsp:txXfrm>
        <a:off x="2815572" y="1330944"/>
        <a:ext cx="1896652" cy="1137991"/>
      </dsp:txXfrm>
    </dsp:sp>
    <dsp:sp modelId="{7DFC1EEE-4BA0-49C6-A45B-E9E451A814F9}">
      <dsp:nvSpPr>
        <dsp:cNvPr id="0" name=""/>
        <dsp:cNvSpPr/>
      </dsp:nvSpPr>
      <dsp:spPr>
        <a:xfrm>
          <a:off x="4901890" y="1330944"/>
          <a:ext cx="1896652" cy="1137991"/>
        </a:xfrm>
        <a:prstGeom prst="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Uncooperative behavior</a:t>
          </a:r>
        </a:p>
      </dsp:txBody>
      <dsp:txXfrm>
        <a:off x="4901890" y="1330944"/>
        <a:ext cx="1896652" cy="1137991"/>
      </dsp:txXfrm>
    </dsp:sp>
    <dsp:sp modelId="{8721F07C-777A-4FCB-9DFE-9CD03F1F97AF}">
      <dsp:nvSpPr>
        <dsp:cNvPr id="0" name=""/>
        <dsp:cNvSpPr/>
      </dsp:nvSpPr>
      <dsp:spPr>
        <a:xfrm>
          <a:off x="729255" y="2658601"/>
          <a:ext cx="1896652" cy="1137991"/>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Creating an illusion of work</a:t>
          </a:r>
        </a:p>
      </dsp:txBody>
      <dsp:txXfrm>
        <a:off x="729255" y="2658601"/>
        <a:ext cx="1896652" cy="1137991"/>
      </dsp:txXfrm>
    </dsp:sp>
    <dsp:sp modelId="{D76E1174-7D1F-4DC3-8B9C-278603245C43}">
      <dsp:nvSpPr>
        <dsp:cNvPr id="0" name=""/>
        <dsp:cNvSpPr/>
      </dsp:nvSpPr>
      <dsp:spPr>
        <a:xfrm>
          <a:off x="2815572" y="2658601"/>
          <a:ext cx="1896652" cy="1137991"/>
        </a:xfrm>
        <a:prstGeom prst="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Passive / Aggressive</a:t>
          </a:r>
        </a:p>
      </dsp:txBody>
      <dsp:txXfrm>
        <a:off x="2815572" y="2658601"/>
        <a:ext cx="1896652" cy="1137991"/>
      </dsp:txXfrm>
    </dsp:sp>
    <dsp:sp modelId="{60A59F2D-5463-40B4-80F7-E7B7645DDD94}">
      <dsp:nvSpPr>
        <dsp:cNvPr id="0" name=""/>
        <dsp:cNvSpPr/>
      </dsp:nvSpPr>
      <dsp:spPr>
        <a:xfrm>
          <a:off x="4901890" y="2658601"/>
          <a:ext cx="1896652" cy="113799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Limiting ( the scope of discussion) </a:t>
          </a:r>
        </a:p>
      </dsp:txBody>
      <dsp:txXfrm>
        <a:off x="4901890" y="2658601"/>
        <a:ext cx="1896652" cy="1137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0009-9443-44D5-A534-2605AFA00AF8}">
      <dsp:nvSpPr>
        <dsp:cNvPr id="0" name=""/>
        <dsp:cNvSpPr/>
      </dsp:nvSpPr>
      <dsp:spPr>
        <a:xfrm>
          <a:off x="2836" y="321342"/>
          <a:ext cx="1705458" cy="403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CA" sz="1400" kern="1200"/>
            <a:t>Arguing</a:t>
          </a:r>
        </a:p>
      </dsp:txBody>
      <dsp:txXfrm>
        <a:off x="2836" y="321342"/>
        <a:ext cx="1705458" cy="403200"/>
      </dsp:txXfrm>
    </dsp:sp>
    <dsp:sp modelId="{19012D77-BD41-4E7A-BA96-7509489BED5A}">
      <dsp:nvSpPr>
        <dsp:cNvPr id="0" name=""/>
        <dsp:cNvSpPr/>
      </dsp:nvSpPr>
      <dsp:spPr>
        <a:xfrm>
          <a:off x="2836" y="724542"/>
          <a:ext cx="1705458" cy="407357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CA" sz="1400" b="1" kern="1200"/>
            <a:t>Challenging</a:t>
          </a:r>
        </a:p>
        <a:p>
          <a:pPr marL="228600" lvl="2" indent="-114300" algn="l" defTabSz="622300">
            <a:lnSpc>
              <a:spcPct val="90000"/>
            </a:lnSpc>
            <a:spcBef>
              <a:spcPct val="0"/>
            </a:spcBef>
            <a:spcAft>
              <a:spcPct val="15000"/>
            </a:spcAft>
            <a:buChar char="•"/>
          </a:pPr>
          <a:r>
            <a:rPr lang="en-CA" sz="1400" kern="1200"/>
            <a:t>“ They are always saying that, it’s not true”</a:t>
          </a:r>
        </a:p>
        <a:p>
          <a:pPr marL="228600" lvl="2" indent="-114300" algn="l" defTabSz="622300">
            <a:lnSpc>
              <a:spcPct val="90000"/>
            </a:lnSpc>
            <a:spcBef>
              <a:spcPct val="0"/>
            </a:spcBef>
            <a:spcAft>
              <a:spcPct val="15000"/>
            </a:spcAft>
            <a:buChar char="•"/>
          </a:pPr>
          <a:endParaRPr lang="en-CA" sz="1400" kern="1200"/>
        </a:p>
        <a:p>
          <a:pPr marL="114300" lvl="1" indent="-114300" algn="l" defTabSz="622300">
            <a:lnSpc>
              <a:spcPct val="90000"/>
            </a:lnSpc>
            <a:spcBef>
              <a:spcPct val="0"/>
            </a:spcBef>
            <a:spcAft>
              <a:spcPct val="15000"/>
            </a:spcAft>
            <a:buChar char="•"/>
          </a:pPr>
          <a:r>
            <a:rPr lang="en-CA" sz="1400" b="1" kern="1200"/>
            <a:t>Discounting/ Indifference</a:t>
          </a:r>
          <a:r>
            <a:rPr lang="en-CA" sz="1400" kern="1200"/>
            <a:t>:</a:t>
          </a:r>
        </a:p>
        <a:p>
          <a:pPr marL="228600" lvl="2" indent="-114300" algn="l" defTabSz="622300">
            <a:lnSpc>
              <a:spcPct val="90000"/>
            </a:lnSpc>
            <a:spcBef>
              <a:spcPct val="0"/>
            </a:spcBef>
            <a:spcAft>
              <a:spcPct val="15000"/>
            </a:spcAft>
            <a:buChar char="•"/>
          </a:pPr>
          <a:r>
            <a:rPr lang="en-CA" sz="1400" kern="1200"/>
            <a:t> “ It doesn’t bother me, so I don’t see the problem.”</a:t>
          </a:r>
        </a:p>
        <a:p>
          <a:pPr marL="114300" lvl="1" indent="-114300" algn="l" defTabSz="622300">
            <a:lnSpc>
              <a:spcPct val="90000"/>
            </a:lnSpc>
            <a:spcBef>
              <a:spcPct val="0"/>
            </a:spcBef>
            <a:spcAft>
              <a:spcPct val="15000"/>
            </a:spcAft>
            <a:buChar char="•"/>
          </a:pPr>
          <a:endParaRPr lang="en-CA" sz="1400" kern="1200"/>
        </a:p>
        <a:p>
          <a:pPr marL="228600" lvl="2" indent="-114300" algn="l" defTabSz="622300">
            <a:lnSpc>
              <a:spcPct val="90000"/>
            </a:lnSpc>
            <a:spcBef>
              <a:spcPct val="0"/>
            </a:spcBef>
            <a:spcAft>
              <a:spcPct val="15000"/>
            </a:spcAft>
            <a:buChar char="•"/>
          </a:pPr>
          <a:r>
            <a:rPr lang="en-CA" sz="1400" kern="1200"/>
            <a:t>“It is no big deal”</a:t>
          </a:r>
        </a:p>
        <a:p>
          <a:pPr marL="114300" lvl="1" indent="-114300" algn="l" defTabSz="622300">
            <a:lnSpc>
              <a:spcPct val="90000"/>
            </a:lnSpc>
            <a:spcBef>
              <a:spcPct val="0"/>
            </a:spcBef>
            <a:spcAft>
              <a:spcPct val="15000"/>
            </a:spcAft>
            <a:buChar char="•"/>
          </a:pPr>
          <a:endParaRPr lang="en-CA" sz="1400" kern="1200"/>
        </a:p>
        <a:p>
          <a:pPr marL="228600" lvl="2" indent="-114300" algn="l" defTabSz="622300">
            <a:lnSpc>
              <a:spcPct val="90000"/>
            </a:lnSpc>
            <a:spcBef>
              <a:spcPct val="0"/>
            </a:spcBef>
            <a:spcAft>
              <a:spcPct val="15000"/>
            </a:spcAft>
            <a:buChar char="•"/>
          </a:pPr>
          <a:endParaRPr lang="en-CA" sz="1400" kern="1200"/>
        </a:p>
        <a:p>
          <a:pPr marL="114300" lvl="1" indent="-114300" algn="l" defTabSz="622300">
            <a:lnSpc>
              <a:spcPct val="90000"/>
            </a:lnSpc>
            <a:spcBef>
              <a:spcPct val="0"/>
            </a:spcBef>
            <a:spcAft>
              <a:spcPct val="15000"/>
            </a:spcAft>
            <a:buChar char="•"/>
          </a:pPr>
          <a:r>
            <a:rPr lang="en-CA" sz="1400" b="1" kern="1200"/>
            <a:t>Hostility</a:t>
          </a:r>
        </a:p>
        <a:p>
          <a:pPr marL="114300" lvl="1" indent="-114300" algn="l" defTabSz="622300">
            <a:lnSpc>
              <a:spcPct val="90000"/>
            </a:lnSpc>
            <a:spcBef>
              <a:spcPct val="0"/>
            </a:spcBef>
            <a:spcAft>
              <a:spcPct val="15000"/>
            </a:spcAft>
            <a:buChar char="•"/>
          </a:pPr>
          <a:r>
            <a:rPr lang="en-CA" sz="1400" b="1" kern="1200"/>
            <a:t>Talking over</a:t>
          </a:r>
        </a:p>
        <a:p>
          <a:pPr marL="114300" lvl="1" indent="-114300" algn="l" defTabSz="622300">
            <a:lnSpc>
              <a:spcPct val="90000"/>
            </a:lnSpc>
            <a:spcBef>
              <a:spcPct val="0"/>
            </a:spcBef>
            <a:spcAft>
              <a:spcPct val="15000"/>
            </a:spcAft>
            <a:buChar char="•"/>
          </a:pPr>
          <a:r>
            <a:rPr lang="en-CA" sz="1400" b="1" kern="1200"/>
            <a:t>Cutting off</a:t>
          </a:r>
        </a:p>
      </dsp:txBody>
      <dsp:txXfrm>
        <a:off x="2836" y="724542"/>
        <a:ext cx="1705458" cy="4073579"/>
      </dsp:txXfrm>
    </dsp:sp>
    <dsp:sp modelId="{F5448FE1-297F-409F-91C2-63C536D64E89}">
      <dsp:nvSpPr>
        <dsp:cNvPr id="0" name=""/>
        <dsp:cNvSpPr/>
      </dsp:nvSpPr>
      <dsp:spPr>
        <a:xfrm>
          <a:off x="1947059" y="321342"/>
          <a:ext cx="1705458" cy="403200"/>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CA" sz="1400" kern="1200"/>
            <a:t>Denying</a:t>
          </a:r>
        </a:p>
      </dsp:txBody>
      <dsp:txXfrm>
        <a:off x="1947059" y="321342"/>
        <a:ext cx="1705458" cy="403200"/>
      </dsp:txXfrm>
    </dsp:sp>
    <dsp:sp modelId="{9A48BC89-7452-4BF9-81A7-FD589ADBDEAF}">
      <dsp:nvSpPr>
        <dsp:cNvPr id="0" name=""/>
        <dsp:cNvSpPr/>
      </dsp:nvSpPr>
      <dsp:spPr>
        <a:xfrm>
          <a:off x="1947059" y="724542"/>
          <a:ext cx="1705458" cy="4073579"/>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CA" sz="1400" b="1" kern="1200"/>
            <a:t>Excuses/</a:t>
          </a:r>
        </a:p>
        <a:p>
          <a:pPr marL="0" marR="0" lvl="1" indent="0" algn="l" defTabSz="914400" eaLnBrk="1" fontAlgn="auto" latinLnBrk="0" hangingPunct="1">
            <a:lnSpc>
              <a:spcPct val="100000"/>
            </a:lnSpc>
            <a:spcBef>
              <a:spcPct val="0"/>
            </a:spcBef>
            <a:spcAft>
              <a:spcPts val="0"/>
            </a:spcAft>
            <a:buClrTx/>
            <a:buSzTx/>
            <a:buFontTx/>
            <a:buNone/>
            <a:tabLst/>
            <a:defRPr/>
          </a:pPr>
          <a:r>
            <a:rPr lang="en-CA" sz="1400" b="1" kern="1200"/>
            <a:t>Blameless or blaming</a:t>
          </a:r>
        </a:p>
        <a:p>
          <a:pPr marL="228600" lvl="2" indent="0" algn="l" defTabSz="622300">
            <a:lnSpc>
              <a:spcPct val="90000"/>
            </a:lnSpc>
            <a:spcBef>
              <a:spcPct val="0"/>
            </a:spcBef>
            <a:spcAft>
              <a:spcPct val="15000"/>
            </a:spcAft>
            <a:buNone/>
          </a:pPr>
          <a:r>
            <a:rPr lang="en-CA" sz="1400" kern="1200"/>
            <a:t>“ I was sick”</a:t>
          </a:r>
        </a:p>
        <a:p>
          <a:pPr marL="228600" lvl="2" indent="0" algn="l" defTabSz="622300">
            <a:lnSpc>
              <a:spcPct val="90000"/>
            </a:lnSpc>
            <a:spcBef>
              <a:spcPct val="0"/>
            </a:spcBef>
            <a:spcAft>
              <a:spcPct val="15000"/>
            </a:spcAft>
            <a:buNone/>
          </a:pPr>
          <a:endParaRPr lang="en-CA" sz="1400" kern="1200"/>
        </a:p>
        <a:p>
          <a:pPr marL="228600" lvl="2" indent="0" algn="l" defTabSz="622300">
            <a:lnSpc>
              <a:spcPct val="90000"/>
            </a:lnSpc>
            <a:spcBef>
              <a:spcPct val="0"/>
            </a:spcBef>
            <a:spcAft>
              <a:spcPct val="15000"/>
            </a:spcAft>
            <a:buNone/>
          </a:pPr>
          <a:r>
            <a:rPr lang="en-CA" sz="1400" kern="1200"/>
            <a:t>“My Friends Forced Me”</a:t>
          </a:r>
        </a:p>
        <a:p>
          <a:pPr marL="114300" lvl="1" indent="0" algn="l" defTabSz="622300">
            <a:lnSpc>
              <a:spcPct val="90000"/>
            </a:lnSpc>
            <a:spcBef>
              <a:spcPct val="0"/>
            </a:spcBef>
            <a:spcAft>
              <a:spcPct val="15000"/>
            </a:spcAft>
            <a:buNone/>
          </a:pPr>
          <a:endParaRPr lang="en-CA" sz="1400" kern="1200"/>
        </a:p>
        <a:p>
          <a:pPr marL="228600" lvl="2" indent="0" algn="l" defTabSz="622300">
            <a:lnSpc>
              <a:spcPct val="90000"/>
            </a:lnSpc>
            <a:spcBef>
              <a:spcPct val="0"/>
            </a:spcBef>
            <a:spcAft>
              <a:spcPct val="15000"/>
            </a:spcAft>
            <a:buNone/>
          </a:pPr>
          <a:r>
            <a:rPr lang="en-CA" sz="1400" kern="1200"/>
            <a:t>“ It’s my parent’s fault, I am like this.”</a:t>
          </a:r>
        </a:p>
        <a:p>
          <a:pPr marL="114300" lvl="1" indent="0" algn="l" defTabSz="622300">
            <a:lnSpc>
              <a:spcPct val="90000"/>
            </a:lnSpc>
            <a:spcBef>
              <a:spcPct val="0"/>
            </a:spcBef>
            <a:spcAft>
              <a:spcPct val="15000"/>
            </a:spcAft>
            <a:buNone/>
          </a:pPr>
          <a:r>
            <a:rPr lang="en-CA" sz="1400" kern="1200"/>
            <a:t>Minimizing</a:t>
          </a:r>
        </a:p>
        <a:p>
          <a:pPr marL="114300" lvl="1" indent="0" algn="l" defTabSz="622300">
            <a:lnSpc>
              <a:spcPct val="90000"/>
            </a:lnSpc>
            <a:spcBef>
              <a:spcPct val="0"/>
            </a:spcBef>
            <a:spcAft>
              <a:spcPct val="15000"/>
            </a:spcAft>
            <a:buNone/>
          </a:pPr>
          <a:endParaRPr lang="en-CA" sz="1400" kern="1200"/>
        </a:p>
        <a:p>
          <a:pPr marL="114300" lvl="1" indent="0" algn="l" defTabSz="622300">
            <a:lnSpc>
              <a:spcPct val="90000"/>
            </a:lnSpc>
            <a:spcBef>
              <a:spcPct val="0"/>
            </a:spcBef>
            <a:spcAft>
              <a:spcPct val="15000"/>
            </a:spcAft>
            <a:buNone/>
          </a:pPr>
          <a:r>
            <a:rPr lang="en-CA" sz="1400" b="1" kern="1200"/>
            <a:t>Unwillingness to change</a:t>
          </a:r>
        </a:p>
        <a:p>
          <a:pPr marL="114300" lvl="2" indent="0" algn="l" defTabSz="622300">
            <a:lnSpc>
              <a:spcPct val="90000"/>
            </a:lnSpc>
            <a:spcBef>
              <a:spcPct val="0"/>
            </a:spcBef>
            <a:spcAft>
              <a:spcPct val="15000"/>
            </a:spcAft>
            <a:buNone/>
          </a:pPr>
          <a:r>
            <a:rPr lang="en-CA" sz="1400" kern="1200"/>
            <a:t>“ I don’t think I need to change…”</a:t>
          </a:r>
        </a:p>
      </dsp:txBody>
      <dsp:txXfrm>
        <a:off x="1947059" y="724542"/>
        <a:ext cx="1705458" cy="4073579"/>
      </dsp:txXfrm>
    </dsp:sp>
    <dsp:sp modelId="{96FC5A6B-B831-4DF9-B8CC-A116A39A4E41}">
      <dsp:nvSpPr>
        <dsp:cNvPr id="0" name=""/>
        <dsp:cNvSpPr/>
      </dsp:nvSpPr>
      <dsp:spPr>
        <a:xfrm>
          <a:off x="3891282" y="321342"/>
          <a:ext cx="1705458" cy="403200"/>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CA" sz="1400" kern="1200"/>
            <a:t>Admitting Fault</a:t>
          </a:r>
        </a:p>
      </dsp:txBody>
      <dsp:txXfrm>
        <a:off x="3891282" y="321342"/>
        <a:ext cx="1705458" cy="403200"/>
      </dsp:txXfrm>
    </dsp:sp>
    <dsp:sp modelId="{F4B5E0E8-063C-42E3-9A46-B5363CE5FF92}">
      <dsp:nvSpPr>
        <dsp:cNvPr id="0" name=""/>
        <dsp:cNvSpPr/>
      </dsp:nvSpPr>
      <dsp:spPr>
        <a:xfrm>
          <a:off x="3891282" y="724542"/>
          <a:ext cx="1705458" cy="4073579"/>
        </a:xfrm>
        <a:prstGeom prst="rect">
          <a:avLst/>
        </a:prstGeom>
        <a:solidFill>
          <a:schemeClr val="accent5">
            <a:tint val="40000"/>
            <a:alpha val="90000"/>
            <a:hueOff val="-4493174"/>
            <a:satOff val="-15221"/>
            <a:lumOff val="-1952"/>
            <a:alphaOff val="0"/>
          </a:schemeClr>
        </a:solidFill>
        <a:ln w="12700" cap="flat" cmpd="sng" algn="ctr">
          <a:solidFill>
            <a:schemeClr val="accent5">
              <a:tint val="40000"/>
              <a:alpha val="90000"/>
              <a:hueOff val="-4493174"/>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CA" sz="1400" kern="1200"/>
            <a:t>“ It was a one time thing, I swear, I will never do it again”</a:t>
          </a:r>
        </a:p>
        <a:p>
          <a:pPr marL="114300" lvl="1" indent="-114300" algn="l" defTabSz="622300">
            <a:lnSpc>
              <a:spcPct val="90000"/>
            </a:lnSpc>
            <a:spcBef>
              <a:spcPct val="0"/>
            </a:spcBef>
            <a:spcAft>
              <a:spcPct val="15000"/>
            </a:spcAft>
            <a:buChar char="•"/>
          </a:pPr>
          <a:endParaRPr lang="en-CA" sz="1400" kern="1200"/>
        </a:p>
        <a:p>
          <a:pPr marL="114300" lvl="1" indent="-114300" algn="l" defTabSz="622300">
            <a:lnSpc>
              <a:spcPct val="90000"/>
            </a:lnSpc>
            <a:spcBef>
              <a:spcPct val="0"/>
            </a:spcBef>
            <a:spcAft>
              <a:spcPct val="15000"/>
            </a:spcAft>
            <a:buChar char="•"/>
          </a:pPr>
          <a:r>
            <a:rPr lang="en-CA" sz="1400" kern="1200"/>
            <a:t>“ It was Jim’s birthday, we all had too much to drink. Okay, so we got out of hand,  you know how it is?</a:t>
          </a:r>
        </a:p>
      </dsp:txBody>
      <dsp:txXfrm>
        <a:off x="3891282" y="724542"/>
        <a:ext cx="1705458" cy="4073579"/>
      </dsp:txXfrm>
    </dsp:sp>
    <dsp:sp modelId="{9C642E10-2A51-40AF-B88A-89FC0F367B8B}">
      <dsp:nvSpPr>
        <dsp:cNvPr id="0" name=""/>
        <dsp:cNvSpPr/>
      </dsp:nvSpPr>
      <dsp:spPr>
        <a:xfrm>
          <a:off x="5835505" y="321342"/>
          <a:ext cx="1705458" cy="4032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CA" sz="1400" kern="1200"/>
            <a:t>Ignoring</a:t>
          </a:r>
        </a:p>
      </dsp:txBody>
      <dsp:txXfrm>
        <a:off x="5835505" y="321342"/>
        <a:ext cx="1705458" cy="403200"/>
      </dsp:txXfrm>
    </dsp:sp>
    <dsp:sp modelId="{405E3B54-F36A-41AA-A940-AAB4ECB96A62}">
      <dsp:nvSpPr>
        <dsp:cNvPr id="0" name=""/>
        <dsp:cNvSpPr/>
      </dsp:nvSpPr>
      <dsp:spPr>
        <a:xfrm>
          <a:off x="5826227" y="792896"/>
          <a:ext cx="1705458" cy="4073579"/>
        </a:xfrm>
        <a:prstGeom prst="rect">
          <a:avLst/>
        </a:prstGeom>
        <a:solidFill>
          <a:schemeClr val="accent5">
            <a:tint val="40000"/>
            <a:alpha val="90000"/>
            <a:hueOff val="-6739761"/>
            <a:satOff val="-22832"/>
            <a:lumOff val="-2928"/>
            <a:alphaOff val="0"/>
          </a:schemeClr>
        </a:solidFill>
        <a:ln w="12700" cap="flat" cmpd="sng" algn="ctr">
          <a:solidFill>
            <a:schemeClr val="accent5">
              <a:tint val="40000"/>
              <a:alpha val="90000"/>
              <a:hueOff val="-6739761"/>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CA" sz="1400" kern="1200"/>
            <a:t>Inattention</a:t>
          </a:r>
        </a:p>
        <a:p>
          <a:pPr marL="114300" lvl="1" indent="-114300" algn="l" defTabSz="622300">
            <a:lnSpc>
              <a:spcPct val="90000"/>
            </a:lnSpc>
            <a:spcBef>
              <a:spcPct val="0"/>
            </a:spcBef>
            <a:spcAft>
              <a:spcPct val="15000"/>
            </a:spcAft>
            <a:buChar char="•"/>
          </a:pPr>
          <a:endParaRPr lang="en-CA" sz="1400" kern="1200"/>
        </a:p>
        <a:p>
          <a:pPr marL="114300" lvl="1" indent="-114300" algn="l" defTabSz="622300">
            <a:lnSpc>
              <a:spcPct val="90000"/>
            </a:lnSpc>
            <a:spcBef>
              <a:spcPct val="0"/>
            </a:spcBef>
            <a:spcAft>
              <a:spcPct val="15000"/>
            </a:spcAft>
            <a:buChar char="•"/>
          </a:pPr>
          <a:r>
            <a:rPr lang="en-CA" sz="1400" kern="1200"/>
            <a:t>No response</a:t>
          </a:r>
        </a:p>
        <a:p>
          <a:pPr marL="114300" lvl="1" indent="-114300" algn="l" defTabSz="622300">
            <a:lnSpc>
              <a:spcPct val="90000"/>
            </a:lnSpc>
            <a:spcBef>
              <a:spcPct val="0"/>
            </a:spcBef>
            <a:spcAft>
              <a:spcPct val="15000"/>
            </a:spcAft>
            <a:buChar char="•"/>
          </a:pPr>
          <a:endParaRPr lang="en-CA" sz="1400" kern="1200"/>
        </a:p>
        <a:p>
          <a:pPr marL="114300" lvl="1" indent="-114300" algn="l" defTabSz="622300">
            <a:lnSpc>
              <a:spcPct val="90000"/>
            </a:lnSpc>
            <a:spcBef>
              <a:spcPct val="0"/>
            </a:spcBef>
            <a:spcAft>
              <a:spcPct val="15000"/>
            </a:spcAft>
            <a:buChar char="•"/>
          </a:pPr>
          <a:r>
            <a:rPr lang="en-CA" sz="1400" kern="1200"/>
            <a:t>Side tracking</a:t>
          </a:r>
        </a:p>
      </dsp:txBody>
      <dsp:txXfrm>
        <a:off x="5826227" y="792896"/>
        <a:ext cx="1705458" cy="40735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3D4F7-CE7D-4AA0-AE2B-6CC0497BF1C3}">
      <dsp:nvSpPr>
        <dsp:cNvPr id="0" name=""/>
        <dsp:cNvSpPr/>
      </dsp:nvSpPr>
      <dsp:spPr>
        <a:xfrm>
          <a:off x="878145" y="325"/>
          <a:ext cx="1808596" cy="10851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Personality</a:t>
          </a:r>
        </a:p>
      </dsp:txBody>
      <dsp:txXfrm>
        <a:off x="878145" y="325"/>
        <a:ext cx="1808596" cy="1085157"/>
      </dsp:txXfrm>
    </dsp:sp>
    <dsp:sp modelId="{FCD0736D-216C-4520-8C31-4C711F420573}">
      <dsp:nvSpPr>
        <dsp:cNvPr id="0" name=""/>
        <dsp:cNvSpPr/>
      </dsp:nvSpPr>
      <dsp:spPr>
        <a:xfrm>
          <a:off x="2867601" y="325"/>
          <a:ext cx="1808596" cy="1085157"/>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health</a:t>
          </a:r>
        </a:p>
      </dsp:txBody>
      <dsp:txXfrm>
        <a:off x="2867601" y="325"/>
        <a:ext cx="1808596" cy="1085157"/>
      </dsp:txXfrm>
    </dsp:sp>
    <dsp:sp modelId="{18ECF2CA-BA11-48AD-894C-89C4D61712BF}">
      <dsp:nvSpPr>
        <dsp:cNvPr id="0" name=""/>
        <dsp:cNvSpPr/>
      </dsp:nvSpPr>
      <dsp:spPr>
        <a:xfrm>
          <a:off x="4857057" y="325"/>
          <a:ext cx="1808596" cy="1085157"/>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substance abuse</a:t>
          </a:r>
        </a:p>
      </dsp:txBody>
      <dsp:txXfrm>
        <a:off x="4857057" y="325"/>
        <a:ext cx="1808596" cy="1085157"/>
      </dsp:txXfrm>
    </dsp:sp>
    <dsp:sp modelId="{B8B501AF-F161-474A-87B9-C5F8C711BA69}">
      <dsp:nvSpPr>
        <dsp:cNvPr id="0" name=""/>
        <dsp:cNvSpPr/>
      </dsp:nvSpPr>
      <dsp:spPr>
        <a:xfrm>
          <a:off x="878145" y="1266343"/>
          <a:ext cx="1808596" cy="1085157"/>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Self-sabotage </a:t>
          </a:r>
        </a:p>
      </dsp:txBody>
      <dsp:txXfrm>
        <a:off x="878145" y="1266343"/>
        <a:ext cx="1808596" cy="1085157"/>
      </dsp:txXfrm>
    </dsp:sp>
    <dsp:sp modelId="{DB842403-E7D5-4192-A19F-F7AF7F10129E}">
      <dsp:nvSpPr>
        <dsp:cNvPr id="0" name=""/>
        <dsp:cNvSpPr/>
      </dsp:nvSpPr>
      <dsp:spPr>
        <a:xfrm>
          <a:off x="2867601" y="1266343"/>
          <a:ext cx="1808596" cy="1085157"/>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motivation</a:t>
          </a:r>
        </a:p>
      </dsp:txBody>
      <dsp:txXfrm>
        <a:off x="2867601" y="1266343"/>
        <a:ext cx="1808596" cy="1085157"/>
      </dsp:txXfrm>
    </dsp:sp>
    <dsp:sp modelId="{CBB8417C-3CD3-4D2C-B42C-7232DFE4FC49}">
      <dsp:nvSpPr>
        <dsp:cNvPr id="0" name=""/>
        <dsp:cNvSpPr/>
      </dsp:nvSpPr>
      <dsp:spPr>
        <a:xfrm>
          <a:off x="4857057" y="1266343"/>
          <a:ext cx="1808596" cy="1085157"/>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mental illness </a:t>
          </a:r>
        </a:p>
      </dsp:txBody>
      <dsp:txXfrm>
        <a:off x="4857057" y="1266343"/>
        <a:ext cx="1808596" cy="1085157"/>
      </dsp:txXfrm>
    </dsp:sp>
    <dsp:sp modelId="{B4571690-51D0-48AE-A7A3-94064B4081CB}">
      <dsp:nvSpPr>
        <dsp:cNvPr id="0" name=""/>
        <dsp:cNvSpPr/>
      </dsp:nvSpPr>
      <dsp:spPr>
        <a:xfrm>
          <a:off x="1872873" y="2532361"/>
          <a:ext cx="1808596" cy="1085157"/>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comprehension</a:t>
          </a:r>
        </a:p>
      </dsp:txBody>
      <dsp:txXfrm>
        <a:off x="1872873" y="2532361"/>
        <a:ext cx="1808596" cy="1085157"/>
      </dsp:txXfrm>
    </dsp:sp>
    <dsp:sp modelId="{39EB7173-3DD1-46D9-BF57-A337B2DB63D9}">
      <dsp:nvSpPr>
        <dsp:cNvPr id="0" name=""/>
        <dsp:cNvSpPr/>
      </dsp:nvSpPr>
      <dsp:spPr>
        <a:xfrm>
          <a:off x="3862329" y="2532361"/>
          <a:ext cx="1808596" cy="108515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Fear of change</a:t>
          </a:r>
        </a:p>
      </dsp:txBody>
      <dsp:txXfrm>
        <a:off x="3862329" y="2532361"/>
        <a:ext cx="1808596" cy="1085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0E456-9D44-4F66-9CE3-1554742520FD}">
      <dsp:nvSpPr>
        <dsp:cNvPr id="0" name=""/>
        <dsp:cNvSpPr/>
      </dsp:nvSpPr>
      <dsp:spPr>
        <a:xfrm>
          <a:off x="0" y="10803"/>
          <a:ext cx="7543800" cy="393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a:t>Ordering (leads to power struggles)</a:t>
          </a:r>
        </a:p>
      </dsp:txBody>
      <dsp:txXfrm>
        <a:off x="19191" y="29994"/>
        <a:ext cx="7505418" cy="354738"/>
      </dsp:txXfrm>
    </dsp:sp>
    <dsp:sp modelId="{63BB7582-D771-4307-83F5-8DB56B32C7F6}">
      <dsp:nvSpPr>
        <dsp:cNvPr id="0" name=""/>
        <dsp:cNvSpPr/>
      </dsp:nvSpPr>
      <dsp:spPr>
        <a:xfrm>
          <a:off x="0" y="403923"/>
          <a:ext cx="7543800" cy="717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a:t>“You Must “; </a:t>
          </a:r>
        </a:p>
        <a:p>
          <a:pPr marL="114300" lvl="1" indent="-114300" algn="l" defTabSz="622300">
            <a:lnSpc>
              <a:spcPct val="90000"/>
            </a:lnSpc>
            <a:spcBef>
              <a:spcPct val="0"/>
            </a:spcBef>
            <a:spcAft>
              <a:spcPct val="20000"/>
            </a:spcAft>
            <a:buChar char="•"/>
          </a:pPr>
          <a:r>
            <a:rPr lang="en-CA" sz="1400" kern="1200"/>
            <a:t>“You Have to..”; </a:t>
          </a:r>
        </a:p>
        <a:p>
          <a:pPr marL="114300" lvl="1" indent="-114300" algn="l" defTabSz="622300">
            <a:lnSpc>
              <a:spcPct val="90000"/>
            </a:lnSpc>
            <a:spcBef>
              <a:spcPct val="0"/>
            </a:spcBef>
            <a:spcAft>
              <a:spcPct val="20000"/>
            </a:spcAft>
            <a:buChar char="•"/>
          </a:pPr>
          <a:r>
            <a:rPr lang="en-CA" sz="1400" kern="1200"/>
            <a:t>You will, or .”</a:t>
          </a:r>
        </a:p>
      </dsp:txBody>
      <dsp:txXfrm>
        <a:off x="0" y="403923"/>
        <a:ext cx="7543800" cy="717254"/>
      </dsp:txXfrm>
    </dsp:sp>
    <dsp:sp modelId="{CDEE3BAA-4C3F-40F2-9874-5294B18DAF35}">
      <dsp:nvSpPr>
        <dsp:cNvPr id="0" name=""/>
        <dsp:cNvSpPr/>
      </dsp:nvSpPr>
      <dsp:spPr>
        <a:xfrm>
          <a:off x="0" y="1121178"/>
          <a:ext cx="7543800" cy="39312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a:t>Warning or Threatening (leads to resentment/ resistance)</a:t>
          </a:r>
        </a:p>
      </dsp:txBody>
      <dsp:txXfrm>
        <a:off x="19191" y="1140369"/>
        <a:ext cx="7505418" cy="354738"/>
      </dsp:txXfrm>
    </dsp:sp>
    <dsp:sp modelId="{DC4681D5-F9FB-4AB8-8420-0255971F4DBC}">
      <dsp:nvSpPr>
        <dsp:cNvPr id="0" name=""/>
        <dsp:cNvSpPr/>
      </dsp:nvSpPr>
      <dsp:spPr>
        <a:xfrm>
          <a:off x="0" y="1514298"/>
          <a:ext cx="75438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a:t>“If you don’t then..”; “You’d better or…”; “You need to stop that”</a:t>
          </a:r>
        </a:p>
      </dsp:txBody>
      <dsp:txXfrm>
        <a:off x="0" y="1514298"/>
        <a:ext cx="7543800" cy="347760"/>
      </dsp:txXfrm>
    </dsp:sp>
    <dsp:sp modelId="{6096104D-3674-4380-A44A-568381B07067}">
      <dsp:nvSpPr>
        <dsp:cNvPr id="0" name=""/>
        <dsp:cNvSpPr/>
      </dsp:nvSpPr>
      <dsp:spPr>
        <a:xfrm>
          <a:off x="0" y="1862058"/>
          <a:ext cx="7543800" cy="39312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a:t>Moralizing, Preaching, </a:t>
          </a:r>
          <a:r>
            <a:rPr lang="en-CA" sz="1400" kern="1200" err="1"/>
            <a:t>Shoulds</a:t>
          </a:r>
          <a:r>
            <a:rPr lang="en-CA" sz="1400" kern="1200"/>
            <a:t> and </a:t>
          </a:r>
          <a:r>
            <a:rPr lang="en-CA" sz="1400" kern="1200" err="1"/>
            <a:t>oughts</a:t>
          </a:r>
          <a:r>
            <a:rPr lang="en-CA" sz="1400" kern="1200"/>
            <a:t> (Leads to defensiveness)</a:t>
          </a:r>
        </a:p>
      </dsp:txBody>
      <dsp:txXfrm>
        <a:off x="19191" y="1881249"/>
        <a:ext cx="7505418" cy="354738"/>
      </dsp:txXfrm>
    </dsp:sp>
    <dsp:sp modelId="{53239636-B06D-400C-82E8-3114F2DDB92D}">
      <dsp:nvSpPr>
        <dsp:cNvPr id="0" name=""/>
        <dsp:cNvSpPr/>
      </dsp:nvSpPr>
      <dsp:spPr>
        <a:xfrm>
          <a:off x="0" y="2255178"/>
          <a:ext cx="7543800" cy="717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a:t>“ What you should really do is …;”</a:t>
          </a:r>
        </a:p>
        <a:p>
          <a:pPr marL="114300" lvl="1" indent="-114300" algn="l" defTabSz="622300">
            <a:lnSpc>
              <a:spcPct val="90000"/>
            </a:lnSpc>
            <a:spcBef>
              <a:spcPct val="0"/>
            </a:spcBef>
            <a:spcAft>
              <a:spcPct val="20000"/>
            </a:spcAft>
            <a:buChar char="•"/>
          </a:pPr>
          <a:r>
            <a:rPr lang="en-CA" sz="1400" kern="1200"/>
            <a:t>“</a:t>
          </a:r>
          <a:r>
            <a:rPr lang="en-CA" sz="1400" kern="1200" err="1"/>
            <a:t>Ya</a:t>
          </a:r>
          <a:r>
            <a:rPr lang="en-CA" sz="1400" kern="1200"/>
            <a:t> know, you ought to..”; </a:t>
          </a:r>
        </a:p>
        <a:p>
          <a:pPr marL="114300" lvl="1" indent="-114300" algn="l" defTabSz="622300">
            <a:lnSpc>
              <a:spcPct val="90000"/>
            </a:lnSpc>
            <a:spcBef>
              <a:spcPct val="0"/>
            </a:spcBef>
            <a:spcAft>
              <a:spcPct val="20000"/>
            </a:spcAft>
            <a:buChar char="•"/>
          </a:pPr>
          <a:r>
            <a:rPr lang="en-CA" sz="1400" kern="1200"/>
            <a:t>“ It is  your responsibility to..”</a:t>
          </a:r>
        </a:p>
      </dsp:txBody>
      <dsp:txXfrm>
        <a:off x="0" y="2255178"/>
        <a:ext cx="7543800" cy="717254"/>
      </dsp:txXfrm>
    </dsp:sp>
    <dsp:sp modelId="{87F1774B-9CBC-4BB5-B7A9-F7B23D8931B4}">
      <dsp:nvSpPr>
        <dsp:cNvPr id="0" name=""/>
        <dsp:cNvSpPr/>
      </dsp:nvSpPr>
      <dsp:spPr>
        <a:xfrm>
          <a:off x="0" y="2972433"/>
          <a:ext cx="7543800" cy="39312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a:t>Advising, giving solutions, suggestions (leads to a negative attitude or dependence)</a:t>
          </a:r>
        </a:p>
      </dsp:txBody>
      <dsp:txXfrm>
        <a:off x="19191" y="2991624"/>
        <a:ext cx="7505418" cy="354738"/>
      </dsp:txXfrm>
    </dsp:sp>
    <dsp:sp modelId="{CFCA823A-5EDF-4334-9C97-A189B9297418}">
      <dsp:nvSpPr>
        <dsp:cNvPr id="0" name=""/>
        <dsp:cNvSpPr/>
      </dsp:nvSpPr>
      <dsp:spPr>
        <a:xfrm>
          <a:off x="0" y="3365553"/>
          <a:ext cx="7543800" cy="717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a:t>"What I would do is...,"</a:t>
          </a:r>
        </a:p>
        <a:p>
          <a:pPr marL="114300" lvl="1" indent="-114300" algn="l" defTabSz="622300">
            <a:lnSpc>
              <a:spcPct val="90000"/>
            </a:lnSpc>
            <a:spcBef>
              <a:spcPct val="0"/>
            </a:spcBef>
            <a:spcAft>
              <a:spcPct val="20000"/>
            </a:spcAft>
            <a:buChar char="•"/>
          </a:pPr>
          <a:r>
            <a:rPr lang="en-CA" sz="1400" kern="1200"/>
            <a:t>"Why don't you...,"</a:t>
          </a:r>
        </a:p>
        <a:p>
          <a:pPr marL="114300" lvl="1" indent="-114300" algn="l" defTabSz="622300">
            <a:lnSpc>
              <a:spcPct val="90000"/>
            </a:lnSpc>
            <a:spcBef>
              <a:spcPct val="0"/>
            </a:spcBef>
            <a:spcAft>
              <a:spcPct val="20000"/>
            </a:spcAft>
            <a:buChar char="•"/>
          </a:pPr>
          <a:r>
            <a:rPr lang="en-CA" sz="1400" kern="1200"/>
            <a:t>"Let me suggest..."</a:t>
          </a:r>
        </a:p>
      </dsp:txBody>
      <dsp:txXfrm>
        <a:off x="0" y="3365553"/>
        <a:ext cx="7543800" cy="717254"/>
      </dsp:txXfrm>
    </dsp:sp>
    <dsp:sp modelId="{8ED7ED75-436B-46C3-BF8B-06F5D3D96BC6}">
      <dsp:nvSpPr>
        <dsp:cNvPr id="0" name=""/>
        <dsp:cNvSpPr/>
      </dsp:nvSpPr>
      <dsp:spPr>
        <a:xfrm>
          <a:off x="0" y="4082808"/>
          <a:ext cx="7543800" cy="39312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a:t>Using Logic, Arguing (Leads to defensiveness/lying or  feeling belittled)</a:t>
          </a:r>
        </a:p>
      </dsp:txBody>
      <dsp:txXfrm>
        <a:off x="19191" y="4101999"/>
        <a:ext cx="7505418" cy="354738"/>
      </dsp:txXfrm>
    </dsp:sp>
    <dsp:sp modelId="{0017B26E-C0DE-4DA8-80E7-557B8F527CA1}">
      <dsp:nvSpPr>
        <dsp:cNvPr id="0" name=""/>
        <dsp:cNvSpPr/>
      </dsp:nvSpPr>
      <dsp:spPr>
        <a:xfrm>
          <a:off x="0" y="4475928"/>
          <a:ext cx="7543800" cy="717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a:t>"Doesn't it make sense that if...,</a:t>
          </a:r>
        </a:p>
        <a:p>
          <a:pPr marL="114300" lvl="1" indent="-114300" algn="l" defTabSz="622300">
            <a:lnSpc>
              <a:spcPct val="90000"/>
            </a:lnSpc>
            <a:spcBef>
              <a:spcPct val="0"/>
            </a:spcBef>
            <a:spcAft>
              <a:spcPct val="20000"/>
            </a:spcAft>
            <a:buChar char="•"/>
          </a:pPr>
          <a:r>
            <a:rPr lang="en-CA" sz="1400" kern="1200"/>
            <a:t>" "Here's where you're wrong...,"</a:t>
          </a:r>
        </a:p>
        <a:p>
          <a:pPr marL="114300" lvl="1" indent="-114300" algn="l" defTabSz="622300">
            <a:lnSpc>
              <a:spcPct val="90000"/>
            </a:lnSpc>
            <a:spcBef>
              <a:spcPct val="0"/>
            </a:spcBef>
            <a:spcAft>
              <a:spcPct val="20000"/>
            </a:spcAft>
            <a:buChar char="•"/>
          </a:pPr>
          <a:r>
            <a:rPr lang="en-CA" sz="1400" kern="1200"/>
            <a:t>"The facts are..."</a:t>
          </a:r>
        </a:p>
      </dsp:txBody>
      <dsp:txXfrm>
        <a:off x="0" y="4475928"/>
        <a:ext cx="7543800" cy="717254"/>
      </dsp:txXfrm>
    </dsp:sp>
    <dsp:sp modelId="{222CEA7A-CD6C-44AC-B1A7-8D47B226958A}">
      <dsp:nvSpPr>
        <dsp:cNvPr id="0" name=""/>
        <dsp:cNvSpPr/>
      </dsp:nvSpPr>
      <dsp:spPr>
        <a:xfrm>
          <a:off x="0" y="5155979"/>
          <a:ext cx="7543800" cy="3931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a:t>Criticizing, Judging, blaming ( Leads to stonewalling or defensiveness)</a:t>
          </a:r>
        </a:p>
      </dsp:txBody>
      <dsp:txXfrm>
        <a:off x="19191" y="5175170"/>
        <a:ext cx="7505418" cy="354738"/>
      </dsp:txXfrm>
    </dsp:sp>
    <dsp:sp modelId="{801A4B67-BC84-4297-86BF-4AC43624BF44}">
      <dsp:nvSpPr>
        <dsp:cNvPr id="0" name=""/>
        <dsp:cNvSpPr/>
      </dsp:nvSpPr>
      <dsp:spPr>
        <a:xfrm>
          <a:off x="0" y="5586303"/>
          <a:ext cx="7543800" cy="717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a:t>"You aren't thinking clearly...,"</a:t>
          </a:r>
        </a:p>
        <a:p>
          <a:pPr marL="114300" lvl="1" indent="-114300" algn="l" defTabSz="622300">
            <a:lnSpc>
              <a:spcPct val="90000"/>
            </a:lnSpc>
            <a:spcBef>
              <a:spcPct val="0"/>
            </a:spcBef>
            <a:spcAft>
              <a:spcPct val="20000"/>
            </a:spcAft>
            <a:buChar char="•"/>
          </a:pPr>
          <a:r>
            <a:rPr lang="en-CA" sz="1400" kern="1200"/>
            <a:t> "You have nobody to blame but yourself...,"</a:t>
          </a:r>
        </a:p>
        <a:p>
          <a:pPr marL="114300" lvl="1" indent="-114300" algn="l" defTabSz="622300">
            <a:lnSpc>
              <a:spcPct val="90000"/>
            </a:lnSpc>
            <a:spcBef>
              <a:spcPct val="0"/>
            </a:spcBef>
            <a:spcAft>
              <a:spcPct val="20000"/>
            </a:spcAft>
            <a:buChar char="•"/>
          </a:pPr>
          <a:r>
            <a:rPr lang="en-CA" sz="1400" kern="1200"/>
            <a:t>"I couldn't disagree with you more..."</a:t>
          </a:r>
        </a:p>
      </dsp:txBody>
      <dsp:txXfrm>
        <a:off x="0" y="5586303"/>
        <a:ext cx="7543800" cy="7172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0E456-9D44-4F66-9CE3-1554742520FD}">
      <dsp:nvSpPr>
        <dsp:cNvPr id="0" name=""/>
        <dsp:cNvSpPr/>
      </dsp:nvSpPr>
      <dsp:spPr>
        <a:xfrm>
          <a:off x="0" y="35148"/>
          <a:ext cx="7543800" cy="355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a:t>Praising, Agreeing, Supporting (Leads to avoiding the issue, or feeling manipulated)</a:t>
          </a:r>
        </a:p>
      </dsp:txBody>
      <dsp:txXfrm>
        <a:off x="17363" y="52511"/>
        <a:ext cx="7509074" cy="320954"/>
      </dsp:txXfrm>
    </dsp:sp>
    <dsp:sp modelId="{63BB7582-D771-4307-83F5-8DB56B32C7F6}">
      <dsp:nvSpPr>
        <dsp:cNvPr id="0" name=""/>
        <dsp:cNvSpPr/>
      </dsp:nvSpPr>
      <dsp:spPr>
        <a:xfrm>
          <a:off x="0" y="390828"/>
          <a:ext cx="7543800"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a:t>"I think you did exactly the right thing!"</a:t>
          </a:r>
        </a:p>
        <a:p>
          <a:pPr marL="114300" lvl="1" indent="-114300" algn="l" defTabSz="622300">
            <a:lnSpc>
              <a:spcPct val="90000"/>
            </a:lnSpc>
            <a:spcBef>
              <a:spcPct val="0"/>
            </a:spcBef>
            <a:spcAft>
              <a:spcPct val="20000"/>
            </a:spcAft>
            <a:buChar char="•"/>
          </a:pPr>
          <a:r>
            <a:rPr lang="en-CA" sz="1400" kern="1200"/>
            <a:t> "I couldn't agree more...,"</a:t>
          </a:r>
        </a:p>
        <a:p>
          <a:pPr marL="114300" lvl="1" indent="-114300" algn="l" defTabSz="622300">
            <a:lnSpc>
              <a:spcPct val="90000"/>
            </a:lnSpc>
            <a:spcBef>
              <a:spcPct val="0"/>
            </a:spcBef>
            <a:spcAft>
              <a:spcPct val="20000"/>
            </a:spcAft>
            <a:buChar char="•"/>
          </a:pPr>
          <a:r>
            <a:rPr lang="en-CA" sz="1400" kern="1200"/>
            <a:t>“ Oh I know, The same thing happened to me..."</a:t>
          </a:r>
        </a:p>
      </dsp:txBody>
      <dsp:txXfrm>
        <a:off x="0" y="390828"/>
        <a:ext cx="7543800" cy="727605"/>
      </dsp:txXfrm>
    </dsp:sp>
    <dsp:sp modelId="{CDEE3BAA-4C3F-40F2-9874-5294B18DAF35}">
      <dsp:nvSpPr>
        <dsp:cNvPr id="0" name=""/>
        <dsp:cNvSpPr/>
      </dsp:nvSpPr>
      <dsp:spPr>
        <a:xfrm>
          <a:off x="0" y="1118433"/>
          <a:ext cx="7543800" cy="35568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a:t> Labeling, Name-Calling, Ridiculing (leads to defensiveness, lack of empathy)</a:t>
          </a:r>
        </a:p>
      </dsp:txBody>
      <dsp:txXfrm>
        <a:off x="17363" y="1135796"/>
        <a:ext cx="7509074" cy="320954"/>
      </dsp:txXfrm>
    </dsp:sp>
    <dsp:sp modelId="{DC4681D5-F9FB-4AB8-8420-0255971F4DBC}">
      <dsp:nvSpPr>
        <dsp:cNvPr id="0" name=""/>
        <dsp:cNvSpPr/>
      </dsp:nvSpPr>
      <dsp:spPr>
        <a:xfrm>
          <a:off x="0" y="1474113"/>
          <a:ext cx="7543800"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a:t>"You're being a worry-wart for nothing...,"</a:t>
          </a:r>
        </a:p>
        <a:p>
          <a:pPr marL="114300" lvl="1" indent="-114300" algn="l" defTabSz="622300">
            <a:lnSpc>
              <a:spcPct val="90000"/>
            </a:lnSpc>
            <a:spcBef>
              <a:spcPct val="0"/>
            </a:spcBef>
            <a:spcAft>
              <a:spcPct val="20000"/>
            </a:spcAft>
            <a:buChar char="•"/>
          </a:pPr>
          <a:r>
            <a:rPr lang="en-CA" sz="1400" kern="1200"/>
            <a:t>"You men/ women. kids always think or react...,"</a:t>
          </a:r>
        </a:p>
        <a:p>
          <a:pPr marL="114300" lvl="1" indent="-114300" algn="l" defTabSz="622300">
            <a:lnSpc>
              <a:spcPct val="90000"/>
            </a:lnSpc>
            <a:spcBef>
              <a:spcPct val="0"/>
            </a:spcBef>
            <a:spcAft>
              <a:spcPct val="20000"/>
            </a:spcAft>
            <a:buChar char="•"/>
          </a:pPr>
          <a:r>
            <a:rPr lang="en-CA" sz="1400" kern="1200"/>
            <a:t> "Okay, Miss Know-It-All..."</a:t>
          </a:r>
        </a:p>
      </dsp:txBody>
      <dsp:txXfrm>
        <a:off x="0" y="1474113"/>
        <a:ext cx="7543800" cy="727605"/>
      </dsp:txXfrm>
    </dsp:sp>
    <dsp:sp modelId="{50CA1901-10D8-42E7-8E21-D84A0D58B115}">
      <dsp:nvSpPr>
        <dsp:cNvPr id="0" name=""/>
        <dsp:cNvSpPr/>
      </dsp:nvSpPr>
      <dsp:spPr>
        <a:xfrm>
          <a:off x="0" y="2201718"/>
          <a:ext cx="7543800" cy="35568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a:t>Analyzing, Interpreting, Diagnosing ( Leads to shame, embarrassment, lack of empathy)</a:t>
          </a:r>
        </a:p>
      </dsp:txBody>
      <dsp:txXfrm>
        <a:off x="17363" y="2219081"/>
        <a:ext cx="7509074" cy="320954"/>
      </dsp:txXfrm>
    </dsp:sp>
    <dsp:sp modelId="{A61C24DD-FB37-4B3E-8FD8-78BE8C8E1EB4}">
      <dsp:nvSpPr>
        <dsp:cNvPr id="0" name=""/>
        <dsp:cNvSpPr/>
      </dsp:nvSpPr>
      <dsp:spPr>
        <a:xfrm>
          <a:off x="0" y="2557398"/>
          <a:ext cx="7543800"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a:t>You're just trying to...,"</a:t>
          </a:r>
        </a:p>
        <a:p>
          <a:pPr marL="114300" lvl="1" indent="-114300" algn="l" defTabSz="622300">
            <a:lnSpc>
              <a:spcPct val="90000"/>
            </a:lnSpc>
            <a:spcBef>
              <a:spcPct val="0"/>
            </a:spcBef>
            <a:spcAft>
              <a:spcPct val="20000"/>
            </a:spcAft>
            <a:buChar char="•"/>
          </a:pPr>
          <a:r>
            <a:rPr lang="en-CA" sz="1400" kern="1200"/>
            <a:t>"What your problem is...,"</a:t>
          </a:r>
        </a:p>
        <a:p>
          <a:pPr marL="114300" lvl="1" indent="-114300" algn="l" defTabSz="622300">
            <a:lnSpc>
              <a:spcPct val="90000"/>
            </a:lnSpc>
            <a:spcBef>
              <a:spcPct val="0"/>
            </a:spcBef>
            <a:spcAft>
              <a:spcPct val="20000"/>
            </a:spcAft>
            <a:buChar char="•"/>
          </a:pPr>
          <a:r>
            <a:rPr lang="en-CA" sz="1400" kern="1200"/>
            <a:t>"You probably feel that way because...“ </a:t>
          </a:r>
        </a:p>
      </dsp:txBody>
      <dsp:txXfrm>
        <a:off x="0" y="2557398"/>
        <a:ext cx="7543800" cy="727605"/>
      </dsp:txXfrm>
    </dsp:sp>
    <dsp:sp modelId="{87F1774B-9CBC-4BB5-B7A9-F7B23D8931B4}">
      <dsp:nvSpPr>
        <dsp:cNvPr id="0" name=""/>
        <dsp:cNvSpPr/>
      </dsp:nvSpPr>
      <dsp:spPr>
        <a:xfrm>
          <a:off x="0" y="3308068"/>
          <a:ext cx="7543800" cy="35568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a:t>Reassuring, Sympathizing, Consoling (Can lead to lack of empathy, avoidance)</a:t>
          </a:r>
        </a:p>
      </dsp:txBody>
      <dsp:txXfrm>
        <a:off x="17363" y="3325431"/>
        <a:ext cx="7509074" cy="320954"/>
      </dsp:txXfrm>
    </dsp:sp>
    <dsp:sp modelId="{CFCA823A-5EDF-4334-9C97-A189B9297418}">
      <dsp:nvSpPr>
        <dsp:cNvPr id="0" name=""/>
        <dsp:cNvSpPr/>
      </dsp:nvSpPr>
      <dsp:spPr>
        <a:xfrm>
          <a:off x="0" y="3640683"/>
          <a:ext cx="7543800"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a:t>"Don't worry...,"</a:t>
          </a:r>
        </a:p>
        <a:p>
          <a:pPr marL="114300" lvl="1" indent="-114300" algn="l" defTabSz="622300">
            <a:lnSpc>
              <a:spcPct val="90000"/>
            </a:lnSpc>
            <a:spcBef>
              <a:spcPct val="0"/>
            </a:spcBef>
            <a:spcAft>
              <a:spcPct val="20000"/>
            </a:spcAft>
            <a:buChar char="•"/>
          </a:pPr>
          <a:r>
            <a:rPr lang="en-CA" sz="1400" kern="1200"/>
            <a:t> "Look on the bright side..."</a:t>
          </a:r>
        </a:p>
        <a:p>
          <a:pPr marL="114300" lvl="1" indent="-114300" algn="l" defTabSz="622300">
            <a:lnSpc>
              <a:spcPct val="90000"/>
            </a:lnSpc>
            <a:spcBef>
              <a:spcPct val="0"/>
            </a:spcBef>
            <a:spcAft>
              <a:spcPct val="20000"/>
            </a:spcAft>
            <a:buChar char="•"/>
          </a:pPr>
          <a:r>
            <a:rPr lang="en-CA" sz="1400" kern="1200"/>
            <a:t> "Everyone goes through this..."</a:t>
          </a:r>
        </a:p>
      </dsp:txBody>
      <dsp:txXfrm>
        <a:off x="0" y="3640683"/>
        <a:ext cx="7543800" cy="727605"/>
      </dsp:txXfrm>
    </dsp:sp>
    <dsp:sp modelId="{8ED7ED75-436B-46C3-BF8B-06F5D3D96BC6}">
      <dsp:nvSpPr>
        <dsp:cNvPr id="0" name=""/>
        <dsp:cNvSpPr/>
      </dsp:nvSpPr>
      <dsp:spPr>
        <a:xfrm>
          <a:off x="0" y="4368288"/>
          <a:ext cx="7543800" cy="35568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a:t>Questioning, Probing, Interrogating (can convey blame – “Why Qs”</a:t>
          </a:r>
        </a:p>
      </dsp:txBody>
      <dsp:txXfrm>
        <a:off x="17363" y="4385651"/>
        <a:ext cx="7509074" cy="320954"/>
      </dsp:txXfrm>
    </dsp:sp>
    <dsp:sp modelId="{0017B26E-C0DE-4DA8-80E7-557B8F527CA1}">
      <dsp:nvSpPr>
        <dsp:cNvPr id="0" name=""/>
        <dsp:cNvSpPr/>
      </dsp:nvSpPr>
      <dsp:spPr>
        <a:xfrm>
          <a:off x="0" y="4723968"/>
          <a:ext cx="7543800"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a:t>"Why did you do that?...,“ “How come?”</a:t>
          </a:r>
        </a:p>
        <a:p>
          <a:pPr marL="114300" lvl="1" indent="-114300" algn="l" defTabSz="622300">
            <a:lnSpc>
              <a:spcPct val="90000"/>
            </a:lnSpc>
            <a:spcBef>
              <a:spcPct val="0"/>
            </a:spcBef>
            <a:spcAft>
              <a:spcPct val="20000"/>
            </a:spcAft>
            <a:buChar char="•"/>
          </a:pPr>
          <a:r>
            <a:rPr lang="en-CA" sz="1400" kern="1200"/>
            <a:t> "And then what did you say?...,"</a:t>
          </a:r>
        </a:p>
        <a:p>
          <a:pPr marL="114300" lvl="1" indent="-114300" algn="l" defTabSz="622300">
            <a:lnSpc>
              <a:spcPct val="90000"/>
            </a:lnSpc>
            <a:spcBef>
              <a:spcPct val="0"/>
            </a:spcBef>
            <a:spcAft>
              <a:spcPct val="20000"/>
            </a:spcAft>
            <a:buChar char="•"/>
          </a:pPr>
          <a:r>
            <a:rPr lang="en-CA" sz="1400" kern="1200"/>
            <a:t> “You let your supervisor know, right? “</a:t>
          </a:r>
        </a:p>
      </dsp:txBody>
      <dsp:txXfrm>
        <a:off x="0" y="4723968"/>
        <a:ext cx="7543800" cy="727605"/>
      </dsp:txXfrm>
    </dsp:sp>
    <dsp:sp modelId="{7BFDC214-9A01-4831-8BE9-552AACA54B87}">
      <dsp:nvSpPr>
        <dsp:cNvPr id="0" name=""/>
        <dsp:cNvSpPr/>
      </dsp:nvSpPr>
      <dsp:spPr>
        <a:xfrm>
          <a:off x="0" y="5451573"/>
          <a:ext cx="7543800" cy="3556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a:t>Avoiding, Diverting, Ignoring ( Can lead to rejection, showing you fear the client)</a:t>
          </a:r>
        </a:p>
      </dsp:txBody>
      <dsp:txXfrm>
        <a:off x="17363" y="5468936"/>
        <a:ext cx="7509074" cy="320954"/>
      </dsp:txXfrm>
    </dsp:sp>
    <dsp:sp modelId="{DFB9FFAE-9446-49BD-B772-5CE4C303A923}">
      <dsp:nvSpPr>
        <dsp:cNvPr id="0" name=""/>
        <dsp:cNvSpPr/>
      </dsp:nvSpPr>
      <dsp:spPr>
        <a:xfrm>
          <a:off x="0" y="5807253"/>
          <a:ext cx="7543800"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a:t>“ I can see this is uncomfortable, let’s just skip it and move on”</a:t>
          </a:r>
        </a:p>
        <a:p>
          <a:pPr marL="114300" lvl="1" indent="-114300" algn="l" defTabSz="622300">
            <a:lnSpc>
              <a:spcPct val="90000"/>
            </a:lnSpc>
            <a:spcBef>
              <a:spcPct val="0"/>
            </a:spcBef>
            <a:spcAft>
              <a:spcPct val="20000"/>
            </a:spcAft>
            <a:buChar char="•"/>
          </a:pPr>
          <a:r>
            <a:rPr lang="en-CA" sz="1400" kern="1200"/>
            <a:t>Other examples?</a:t>
          </a:r>
        </a:p>
      </dsp:txBody>
      <dsp:txXfrm>
        <a:off x="0" y="5807253"/>
        <a:ext cx="7543800" cy="4719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C0DE5-3074-4290-A274-C50D591BFBF4}">
      <dsp:nvSpPr>
        <dsp:cNvPr id="0" name=""/>
        <dsp:cNvSpPr/>
      </dsp:nvSpPr>
      <dsp:spPr>
        <a:xfrm>
          <a:off x="648071" y="0"/>
          <a:ext cx="7344815" cy="443136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528382F-65C6-4296-9E61-17BC2B97B172}">
      <dsp:nvSpPr>
        <dsp:cNvPr id="0" name=""/>
        <dsp:cNvSpPr/>
      </dsp:nvSpPr>
      <dsp:spPr>
        <a:xfrm>
          <a:off x="2373" y="1329410"/>
          <a:ext cx="1381793" cy="1772547"/>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Clear the air</a:t>
          </a:r>
        </a:p>
      </dsp:txBody>
      <dsp:txXfrm>
        <a:off x="69827" y="1396864"/>
        <a:ext cx="1246885" cy="1637639"/>
      </dsp:txXfrm>
    </dsp:sp>
    <dsp:sp modelId="{9C713424-12AA-417B-955A-E52C28A7AD3D}">
      <dsp:nvSpPr>
        <dsp:cNvPr id="0" name=""/>
        <dsp:cNvSpPr/>
      </dsp:nvSpPr>
      <dsp:spPr>
        <a:xfrm>
          <a:off x="1453256" y="1329410"/>
          <a:ext cx="1381793" cy="1772547"/>
        </a:xfrm>
        <a:prstGeom prst="roundRect">
          <a:avLst/>
        </a:prstGeom>
        <a:gradFill rotWithShape="0">
          <a:gsLst>
            <a:gs pos="0">
              <a:schemeClr val="accent5">
                <a:hueOff val="-1351709"/>
                <a:satOff val="-3484"/>
                <a:lumOff val="-2353"/>
                <a:alphaOff val="0"/>
                <a:lumMod val="110000"/>
                <a:satMod val="105000"/>
                <a:tint val="67000"/>
              </a:schemeClr>
            </a:gs>
            <a:gs pos="50000">
              <a:schemeClr val="accent5">
                <a:hueOff val="-1351709"/>
                <a:satOff val="-3484"/>
                <a:lumOff val="-2353"/>
                <a:alphaOff val="0"/>
                <a:lumMod val="105000"/>
                <a:satMod val="103000"/>
                <a:tint val="73000"/>
              </a:schemeClr>
            </a:gs>
            <a:gs pos="100000">
              <a:schemeClr val="accent5">
                <a:hueOff val="-1351709"/>
                <a:satOff val="-3484"/>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 Legitimate client interests</a:t>
          </a:r>
        </a:p>
      </dsp:txBody>
      <dsp:txXfrm>
        <a:off x="1520710" y="1396864"/>
        <a:ext cx="1246885" cy="1637639"/>
      </dsp:txXfrm>
    </dsp:sp>
    <dsp:sp modelId="{43B0534D-1021-401B-A939-CC640B611CD7}">
      <dsp:nvSpPr>
        <dsp:cNvPr id="0" name=""/>
        <dsp:cNvSpPr/>
      </dsp:nvSpPr>
      <dsp:spPr>
        <a:xfrm>
          <a:off x="2904140" y="1329410"/>
          <a:ext cx="1381793" cy="1772547"/>
        </a:xfrm>
        <a:prstGeom prst="roundRect">
          <a:avLst/>
        </a:prstGeom>
        <a:gradFill rotWithShape="0">
          <a:gsLst>
            <a:gs pos="0">
              <a:schemeClr val="accent5">
                <a:hueOff val="-2703417"/>
                <a:satOff val="-6968"/>
                <a:lumOff val="-4706"/>
                <a:alphaOff val="0"/>
                <a:lumMod val="110000"/>
                <a:satMod val="105000"/>
                <a:tint val="67000"/>
              </a:schemeClr>
            </a:gs>
            <a:gs pos="50000">
              <a:schemeClr val="accent5">
                <a:hueOff val="-2703417"/>
                <a:satOff val="-6968"/>
                <a:lumOff val="-4706"/>
                <a:alphaOff val="0"/>
                <a:lumMod val="105000"/>
                <a:satMod val="103000"/>
                <a:tint val="73000"/>
              </a:schemeClr>
            </a:gs>
            <a:gs pos="100000">
              <a:schemeClr val="accent5">
                <a:hueOff val="-2703417"/>
                <a:satOff val="-6968"/>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Non-negotiables</a:t>
          </a:r>
        </a:p>
      </dsp:txBody>
      <dsp:txXfrm>
        <a:off x="2971594" y="1396864"/>
        <a:ext cx="1246885" cy="1637639"/>
      </dsp:txXfrm>
    </dsp:sp>
    <dsp:sp modelId="{C71DE728-0DE6-4393-AD30-FE0A1DDBEC07}">
      <dsp:nvSpPr>
        <dsp:cNvPr id="0" name=""/>
        <dsp:cNvSpPr/>
      </dsp:nvSpPr>
      <dsp:spPr>
        <a:xfrm>
          <a:off x="4355024" y="1329410"/>
          <a:ext cx="1381793" cy="1772547"/>
        </a:xfrm>
        <a:prstGeom prst="roundRect">
          <a:avLst/>
        </a:prstGeom>
        <a:gradFill rotWithShape="0">
          <a:gsLst>
            <a:gs pos="0">
              <a:schemeClr val="accent5">
                <a:hueOff val="-4055126"/>
                <a:satOff val="-10451"/>
                <a:lumOff val="-7059"/>
                <a:alphaOff val="0"/>
                <a:lumMod val="110000"/>
                <a:satMod val="105000"/>
                <a:tint val="67000"/>
              </a:schemeClr>
            </a:gs>
            <a:gs pos="50000">
              <a:schemeClr val="accent5">
                <a:hueOff val="-4055126"/>
                <a:satOff val="-10451"/>
                <a:lumOff val="-7059"/>
                <a:alphaOff val="0"/>
                <a:lumMod val="105000"/>
                <a:satMod val="103000"/>
                <a:tint val="73000"/>
              </a:schemeClr>
            </a:gs>
            <a:gs pos="100000">
              <a:schemeClr val="accent5">
                <a:hueOff val="-4055126"/>
                <a:satOff val="-10451"/>
                <a:lumOff val="-70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Negotiate the case plan</a:t>
          </a:r>
        </a:p>
      </dsp:txBody>
      <dsp:txXfrm>
        <a:off x="4422478" y="1396864"/>
        <a:ext cx="1246885" cy="1637639"/>
      </dsp:txXfrm>
    </dsp:sp>
    <dsp:sp modelId="{DA642555-E584-4641-B928-4F81D9A3AD53}">
      <dsp:nvSpPr>
        <dsp:cNvPr id="0" name=""/>
        <dsp:cNvSpPr/>
      </dsp:nvSpPr>
      <dsp:spPr>
        <a:xfrm>
          <a:off x="5805908" y="1329410"/>
          <a:ext cx="1381793" cy="1772547"/>
        </a:xfrm>
        <a:prstGeom prst="roundRect">
          <a:avLst/>
        </a:prstGeom>
        <a:gradFill rotWithShape="0">
          <a:gsLst>
            <a:gs pos="0">
              <a:schemeClr val="accent5">
                <a:hueOff val="-5406834"/>
                <a:satOff val="-13935"/>
                <a:lumOff val="-9412"/>
                <a:alphaOff val="0"/>
                <a:lumMod val="110000"/>
                <a:satMod val="105000"/>
                <a:tint val="67000"/>
              </a:schemeClr>
            </a:gs>
            <a:gs pos="50000">
              <a:schemeClr val="accent5">
                <a:hueOff val="-5406834"/>
                <a:satOff val="-13935"/>
                <a:lumOff val="-9412"/>
                <a:alphaOff val="0"/>
                <a:lumMod val="105000"/>
                <a:satMod val="103000"/>
                <a:tint val="73000"/>
              </a:schemeClr>
            </a:gs>
            <a:gs pos="100000">
              <a:schemeClr val="accent5">
                <a:hueOff val="-5406834"/>
                <a:satOff val="-13935"/>
                <a:lumOff val="-9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Negotiate aspects of intervention</a:t>
          </a:r>
        </a:p>
      </dsp:txBody>
      <dsp:txXfrm>
        <a:off x="5873362" y="1396864"/>
        <a:ext cx="1246885" cy="1637639"/>
      </dsp:txXfrm>
    </dsp:sp>
    <dsp:sp modelId="{71F9F328-7DA4-4AD8-947B-719B23D50C52}">
      <dsp:nvSpPr>
        <dsp:cNvPr id="0" name=""/>
        <dsp:cNvSpPr/>
      </dsp:nvSpPr>
      <dsp:spPr>
        <a:xfrm>
          <a:off x="7256791" y="1329410"/>
          <a:ext cx="1381793" cy="1772547"/>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Monitor change and termination</a:t>
          </a:r>
        </a:p>
      </dsp:txBody>
      <dsp:txXfrm>
        <a:off x="7324245" y="1396864"/>
        <a:ext cx="1246885" cy="16376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5E3C9-0300-8F4F-96AF-E777C32CFF3D}">
      <dsp:nvSpPr>
        <dsp:cNvPr id="0" name=""/>
        <dsp:cNvSpPr/>
      </dsp:nvSpPr>
      <dsp:spPr>
        <a:xfrm>
          <a:off x="0" y="267654"/>
          <a:ext cx="8551718" cy="4032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E58CBEB-8781-8C49-A2B8-F7E9A1CE9476}">
      <dsp:nvSpPr>
        <dsp:cNvPr id="0" name=""/>
        <dsp:cNvSpPr/>
      </dsp:nvSpPr>
      <dsp:spPr>
        <a:xfrm>
          <a:off x="427585" y="31494"/>
          <a:ext cx="5986202" cy="47232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264" tIns="0" rIns="226264" bIns="0" numCol="1" spcCol="1270" anchor="ctr" anchorCtr="0">
          <a:noAutofit/>
        </a:bodyPr>
        <a:lstStyle/>
        <a:p>
          <a:pPr marL="0" lvl="0" indent="0" algn="l" defTabSz="711200">
            <a:lnSpc>
              <a:spcPct val="90000"/>
            </a:lnSpc>
            <a:spcBef>
              <a:spcPct val="0"/>
            </a:spcBef>
            <a:spcAft>
              <a:spcPct val="35000"/>
            </a:spcAft>
            <a:buNone/>
          </a:pPr>
          <a:r>
            <a:rPr lang="en-US" sz="1600" kern="1200"/>
            <a:t>Facilitating; empathic skills</a:t>
          </a:r>
        </a:p>
      </dsp:txBody>
      <dsp:txXfrm>
        <a:off x="450642" y="54551"/>
        <a:ext cx="5940088" cy="426206"/>
      </dsp:txXfrm>
    </dsp:sp>
    <dsp:sp modelId="{2CF1B7A6-B835-0F4C-8A59-6B90F2F8139E}">
      <dsp:nvSpPr>
        <dsp:cNvPr id="0" name=""/>
        <dsp:cNvSpPr/>
      </dsp:nvSpPr>
      <dsp:spPr>
        <a:xfrm>
          <a:off x="0" y="993414"/>
          <a:ext cx="8551718" cy="403200"/>
        </a:xfrm>
        <a:prstGeom prst="rect">
          <a:avLst/>
        </a:prstGeom>
        <a:solidFill>
          <a:schemeClr val="lt1">
            <a:alpha val="90000"/>
            <a:hueOff val="0"/>
            <a:satOff val="0"/>
            <a:lumOff val="0"/>
            <a:alphaOff val="0"/>
          </a:schemeClr>
        </a:solidFill>
        <a:ln w="6350" cap="flat" cmpd="sng" algn="ctr">
          <a:solidFill>
            <a:schemeClr val="accent5">
              <a:hueOff val="-1126424"/>
              <a:satOff val="-2903"/>
              <a:lumOff val="-19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F684BAAF-52E6-4B47-ACC0-0F2304BE0326}">
      <dsp:nvSpPr>
        <dsp:cNvPr id="0" name=""/>
        <dsp:cNvSpPr/>
      </dsp:nvSpPr>
      <dsp:spPr>
        <a:xfrm>
          <a:off x="427585" y="757254"/>
          <a:ext cx="5986202" cy="472320"/>
        </a:xfrm>
        <a:prstGeom prst="roundRect">
          <a:avLst/>
        </a:prstGeom>
        <a:gradFill rotWithShape="0">
          <a:gsLst>
            <a:gs pos="0">
              <a:schemeClr val="accent5">
                <a:hueOff val="-1126424"/>
                <a:satOff val="-2903"/>
                <a:lumOff val="-1961"/>
                <a:alphaOff val="0"/>
                <a:lumMod val="110000"/>
                <a:satMod val="105000"/>
                <a:tint val="67000"/>
              </a:schemeClr>
            </a:gs>
            <a:gs pos="50000">
              <a:schemeClr val="accent5">
                <a:hueOff val="-1126424"/>
                <a:satOff val="-2903"/>
                <a:lumOff val="-1961"/>
                <a:alphaOff val="0"/>
                <a:lumMod val="105000"/>
                <a:satMod val="103000"/>
                <a:tint val="73000"/>
              </a:schemeClr>
            </a:gs>
            <a:gs pos="100000">
              <a:schemeClr val="accent5">
                <a:hueOff val="-1126424"/>
                <a:satOff val="-2903"/>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264" tIns="0" rIns="226264" bIns="0" numCol="1" spcCol="1270" anchor="ctr" anchorCtr="0">
          <a:noAutofit/>
        </a:bodyPr>
        <a:lstStyle/>
        <a:p>
          <a:pPr marL="0" lvl="0" indent="0" algn="l" defTabSz="711200">
            <a:lnSpc>
              <a:spcPct val="90000"/>
            </a:lnSpc>
            <a:spcBef>
              <a:spcPct val="0"/>
            </a:spcBef>
            <a:spcAft>
              <a:spcPct val="35000"/>
            </a:spcAft>
            <a:buNone/>
          </a:pPr>
          <a:r>
            <a:rPr lang="en-US" sz="1600" kern="1200"/>
            <a:t>Validating feelings</a:t>
          </a:r>
        </a:p>
      </dsp:txBody>
      <dsp:txXfrm>
        <a:off x="450642" y="780311"/>
        <a:ext cx="5940088" cy="426206"/>
      </dsp:txXfrm>
    </dsp:sp>
    <dsp:sp modelId="{D8154E80-5E4B-D642-825E-A8845C001DCD}">
      <dsp:nvSpPr>
        <dsp:cNvPr id="0" name=""/>
        <dsp:cNvSpPr/>
      </dsp:nvSpPr>
      <dsp:spPr>
        <a:xfrm>
          <a:off x="0" y="1719174"/>
          <a:ext cx="8551718" cy="403200"/>
        </a:xfrm>
        <a:prstGeom prst="rect">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329E12B6-A080-D948-BC9A-72F96ACD4541}">
      <dsp:nvSpPr>
        <dsp:cNvPr id="0" name=""/>
        <dsp:cNvSpPr/>
      </dsp:nvSpPr>
      <dsp:spPr>
        <a:xfrm>
          <a:off x="427585" y="1483014"/>
          <a:ext cx="5986202" cy="472320"/>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264" tIns="0" rIns="226264" bIns="0" numCol="1" spcCol="1270" anchor="ctr" anchorCtr="0">
          <a:noAutofit/>
        </a:bodyPr>
        <a:lstStyle/>
        <a:p>
          <a:pPr marL="0" lvl="0" indent="0" algn="l" defTabSz="711200">
            <a:lnSpc>
              <a:spcPct val="90000"/>
            </a:lnSpc>
            <a:spcBef>
              <a:spcPct val="0"/>
            </a:spcBef>
            <a:spcAft>
              <a:spcPct val="35000"/>
            </a:spcAft>
            <a:buNone/>
          </a:pPr>
          <a:r>
            <a:rPr lang="en-US" sz="1600" kern="1200"/>
            <a:t>Honesty</a:t>
          </a:r>
        </a:p>
      </dsp:txBody>
      <dsp:txXfrm>
        <a:off x="450642" y="1506071"/>
        <a:ext cx="5940088" cy="426206"/>
      </dsp:txXfrm>
    </dsp:sp>
    <dsp:sp modelId="{E109FAD3-C0FD-564B-823C-861C0121CE03}">
      <dsp:nvSpPr>
        <dsp:cNvPr id="0" name=""/>
        <dsp:cNvSpPr/>
      </dsp:nvSpPr>
      <dsp:spPr>
        <a:xfrm>
          <a:off x="0" y="2444934"/>
          <a:ext cx="8551718" cy="403200"/>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sp>
    <dsp:sp modelId="{4DBE2842-7C72-954B-9C3A-18738EB56BFE}">
      <dsp:nvSpPr>
        <dsp:cNvPr id="0" name=""/>
        <dsp:cNvSpPr/>
      </dsp:nvSpPr>
      <dsp:spPr>
        <a:xfrm>
          <a:off x="427585" y="2208774"/>
          <a:ext cx="5986202" cy="472320"/>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264" tIns="0" rIns="226264" bIns="0" numCol="1" spcCol="1270" anchor="ctr" anchorCtr="0">
          <a:noAutofit/>
        </a:bodyPr>
        <a:lstStyle/>
        <a:p>
          <a:pPr marL="0" lvl="0" indent="0" algn="l" defTabSz="711200">
            <a:lnSpc>
              <a:spcPct val="90000"/>
            </a:lnSpc>
            <a:spcBef>
              <a:spcPct val="0"/>
            </a:spcBef>
            <a:spcAft>
              <a:spcPct val="35000"/>
            </a:spcAft>
            <a:buNone/>
          </a:pPr>
          <a:r>
            <a:rPr lang="en-US" sz="1600" kern="1200"/>
            <a:t>Re-Framing resistant behaviour</a:t>
          </a:r>
        </a:p>
      </dsp:txBody>
      <dsp:txXfrm>
        <a:off x="450642" y="2231831"/>
        <a:ext cx="5940088" cy="426206"/>
      </dsp:txXfrm>
    </dsp:sp>
    <dsp:sp modelId="{33B44AE1-6774-1D48-B71A-3A85A79A9CB9}">
      <dsp:nvSpPr>
        <dsp:cNvPr id="0" name=""/>
        <dsp:cNvSpPr/>
      </dsp:nvSpPr>
      <dsp:spPr>
        <a:xfrm>
          <a:off x="0" y="3170694"/>
          <a:ext cx="8551718" cy="403200"/>
        </a:xfrm>
        <a:prstGeom prst="rect">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0">
          <a:scrgbClr r="0" g="0" b="0"/>
        </a:effectRef>
        <a:fontRef idx="minor"/>
      </dsp:style>
    </dsp:sp>
    <dsp:sp modelId="{268A0D0A-EC33-8A40-B711-C4678E4F6864}">
      <dsp:nvSpPr>
        <dsp:cNvPr id="0" name=""/>
        <dsp:cNvSpPr/>
      </dsp:nvSpPr>
      <dsp:spPr>
        <a:xfrm>
          <a:off x="427585" y="2934534"/>
          <a:ext cx="5986202" cy="472320"/>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264" tIns="0" rIns="226264" bIns="0" numCol="1" spcCol="1270" anchor="ctr" anchorCtr="0">
          <a:noAutofit/>
        </a:bodyPr>
        <a:lstStyle/>
        <a:p>
          <a:pPr marL="0" lvl="0" indent="0" algn="l" defTabSz="711200">
            <a:lnSpc>
              <a:spcPct val="90000"/>
            </a:lnSpc>
            <a:spcBef>
              <a:spcPct val="0"/>
            </a:spcBef>
            <a:spcAft>
              <a:spcPct val="35000"/>
            </a:spcAft>
            <a:buNone/>
          </a:pPr>
          <a:r>
            <a:rPr lang="en-US" sz="1600" kern="1200"/>
            <a:t>Giving client ownership</a:t>
          </a:r>
        </a:p>
      </dsp:txBody>
      <dsp:txXfrm>
        <a:off x="450642" y="2957591"/>
        <a:ext cx="5940088" cy="426206"/>
      </dsp:txXfrm>
    </dsp:sp>
    <dsp:sp modelId="{91C2CDDA-D192-2246-A45E-7124FDA496BF}">
      <dsp:nvSpPr>
        <dsp:cNvPr id="0" name=""/>
        <dsp:cNvSpPr/>
      </dsp:nvSpPr>
      <dsp:spPr>
        <a:xfrm>
          <a:off x="0" y="3896454"/>
          <a:ext cx="8551718" cy="403200"/>
        </a:xfrm>
        <a:prstGeom prst="rect">
          <a:avLst/>
        </a:prstGeom>
        <a:solidFill>
          <a:schemeClr val="lt1">
            <a:alpha val="90000"/>
            <a:hueOff val="0"/>
            <a:satOff val="0"/>
            <a:lumOff val="0"/>
            <a:alphaOff val="0"/>
          </a:schemeClr>
        </a:solidFill>
        <a:ln w="6350" cap="flat" cmpd="sng" algn="ctr">
          <a:solidFill>
            <a:schemeClr val="accent5">
              <a:hueOff val="-5632119"/>
              <a:satOff val="-14516"/>
              <a:lumOff val="-9804"/>
              <a:alphaOff val="0"/>
            </a:schemeClr>
          </a:solidFill>
          <a:prstDash val="solid"/>
          <a:miter lim="800000"/>
        </a:ln>
        <a:effectLst/>
      </dsp:spPr>
      <dsp:style>
        <a:lnRef idx="1">
          <a:scrgbClr r="0" g="0" b="0"/>
        </a:lnRef>
        <a:fillRef idx="1">
          <a:scrgbClr r="0" g="0" b="0"/>
        </a:fillRef>
        <a:effectRef idx="0">
          <a:scrgbClr r="0" g="0" b="0"/>
        </a:effectRef>
        <a:fontRef idx="minor"/>
      </dsp:style>
    </dsp:sp>
    <dsp:sp modelId="{94011DCC-60EB-AC43-B595-51982841445F}">
      <dsp:nvSpPr>
        <dsp:cNvPr id="0" name=""/>
        <dsp:cNvSpPr/>
      </dsp:nvSpPr>
      <dsp:spPr>
        <a:xfrm>
          <a:off x="427585" y="3660294"/>
          <a:ext cx="5986202" cy="472320"/>
        </a:xfrm>
        <a:prstGeom prst="roundRect">
          <a:avLst/>
        </a:prstGeom>
        <a:gradFill rotWithShape="0">
          <a:gsLst>
            <a:gs pos="0">
              <a:schemeClr val="accent5">
                <a:hueOff val="-5632119"/>
                <a:satOff val="-14516"/>
                <a:lumOff val="-9804"/>
                <a:alphaOff val="0"/>
                <a:lumMod val="110000"/>
                <a:satMod val="105000"/>
                <a:tint val="67000"/>
              </a:schemeClr>
            </a:gs>
            <a:gs pos="50000">
              <a:schemeClr val="accent5">
                <a:hueOff val="-5632119"/>
                <a:satOff val="-14516"/>
                <a:lumOff val="-9804"/>
                <a:alphaOff val="0"/>
                <a:lumMod val="105000"/>
                <a:satMod val="103000"/>
                <a:tint val="73000"/>
              </a:schemeClr>
            </a:gs>
            <a:gs pos="100000">
              <a:schemeClr val="accent5">
                <a:hueOff val="-5632119"/>
                <a:satOff val="-14516"/>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264" tIns="0" rIns="226264" bIns="0" numCol="1" spcCol="1270" anchor="ctr" anchorCtr="0">
          <a:noAutofit/>
        </a:bodyPr>
        <a:lstStyle/>
        <a:p>
          <a:pPr marL="0" lvl="0" indent="0" algn="l" defTabSz="711200">
            <a:lnSpc>
              <a:spcPct val="90000"/>
            </a:lnSpc>
            <a:spcBef>
              <a:spcPct val="0"/>
            </a:spcBef>
            <a:spcAft>
              <a:spcPct val="35000"/>
            </a:spcAft>
            <a:buNone/>
          </a:pPr>
          <a:r>
            <a:rPr lang="en-US" sz="1600" kern="1200"/>
            <a:t>Challenge- Confront, or use scales- Intensification of discomfort</a:t>
          </a:r>
        </a:p>
      </dsp:txBody>
      <dsp:txXfrm>
        <a:off x="450642" y="3683351"/>
        <a:ext cx="5940088" cy="426206"/>
      </dsp:txXfrm>
    </dsp:sp>
    <dsp:sp modelId="{CC4B6398-EE19-9146-AEAB-5D516AEC5848}">
      <dsp:nvSpPr>
        <dsp:cNvPr id="0" name=""/>
        <dsp:cNvSpPr/>
      </dsp:nvSpPr>
      <dsp:spPr>
        <a:xfrm>
          <a:off x="0" y="4622214"/>
          <a:ext cx="8551718" cy="4032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3D14FA8C-9DFB-B94B-9A2D-0BA19C25C3FF}">
      <dsp:nvSpPr>
        <dsp:cNvPr id="0" name=""/>
        <dsp:cNvSpPr/>
      </dsp:nvSpPr>
      <dsp:spPr>
        <a:xfrm>
          <a:off x="427585" y="4386054"/>
          <a:ext cx="5986202" cy="472320"/>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264" tIns="0" rIns="226264" bIns="0" numCol="1" spcCol="1270" anchor="ctr" anchorCtr="0">
          <a:noAutofit/>
        </a:bodyPr>
        <a:lstStyle/>
        <a:p>
          <a:pPr marL="0" lvl="0" indent="0" algn="l" defTabSz="711200">
            <a:lnSpc>
              <a:spcPct val="90000"/>
            </a:lnSpc>
            <a:spcBef>
              <a:spcPct val="0"/>
            </a:spcBef>
            <a:spcAft>
              <a:spcPct val="35000"/>
            </a:spcAft>
            <a:buNone/>
          </a:pPr>
          <a:r>
            <a:rPr lang="en-US" sz="1600" kern="1200"/>
            <a:t>Self-determination</a:t>
          </a:r>
        </a:p>
      </dsp:txBody>
      <dsp:txXfrm>
        <a:off x="450642" y="4409111"/>
        <a:ext cx="5940088" cy="4262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83718-C0D3-9440-8555-C7B205F96DCA}">
      <dsp:nvSpPr>
        <dsp:cNvPr id="0" name=""/>
        <dsp:cNvSpPr/>
      </dsp:nvSpPr>
      <dsp:spPr>
        <a:xfrm rot="16200000">
          <a:off x="124" y="1256106"/>
          <a:ext cx="1421256" cy="1421256"/>
        </a:xfrm>
        <a:prstGeom prst="downArrow">
          <a:avLst>
            <a:gd name="adj1" fmla="val 50000"/>
            <a:gd name="adj2" fmla="val 35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Sustain Talk</a:t>
          </a:r>
        </a:p>
      </dsp:txBody>
      <dsp:txXfrm rot="5400000">
        <a:off x="124" y="1611420"/>
        <a:ext cx="1172536" cy="710628"/>
      </dsp:txXfrm>
    </dsp:sp>
    <dsp:sp modelId="{999920E6-E657-7B4A-B982-D3972FF24223}">
      <dsp:nvSpPr>
        <dsp:cNvPr id="0" name=""/>
        <dsp:cNvSpPr/>
      </dsp:nvSpPr>
      <dsp:spPr>
        <a:xfrm rot="5400000">
          <a:off x="1563986" y="1256106"/>
          <a:ext cx="1421256" cy="1421256"/>
        </a:xfrm>
        <a:prstGeom prst="downArrow">
          <a:avLst>
            <a:gd name="adj1" fmla="val 50000"/>
            <a:gd name="adj2" fmla="val 35000"/>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Change Talk</a:t>
          </a:r>
        </a:p>
      </dsp:txBody>
      <dsp:txXfrm rot="-5400000">
        <a:off x="1812706" y="1611420"/>
        <a:ext cx="1172536" cy="7106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35B19703-CC58-47A1-8969-4C902F22D96F}" type="datetimeFigureOut">
              <a:rPr lang="en-CA" smtClean="0"/>
              <a:t>2023-10-17</a:t>
            </a:fld>
            <a:endParaRPr lang="en-CA"/>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A8088B41-8C5D-4DAC-9E20-7A1BCBCF166D}" type="slidenum">
              <a:rPr lang="en-CA" smtClean="0"/>
              <a:t>‹#›</a:t>
            </a:fld>
            <a:endParaRPr lang="en-CA"/>
          </a:p>
        </p:txBody>
      </p:sp>
    </p:spTree>
    <p:extLst>
      <p:ext uri="{BB962C8B-B14F-4D97-AF65-F5344CB8AC3E}">
        <p14:creationId xmlns:p14="http://schemas.microsoft.com/office/powerpoint/2010/main" val="212714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rdonmodel.com/work-roadblocks.ph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088B41-8C5D-4DAC-9E20-7A1BCBCF166D}" type="slidenum">
              <a:rPr lang="en-CA" smtClean="0"/>
              <a:t>5</a:t>
            </a:fld>
            <a:endParaRPr lang="en-CA"/>
          </a:p>
        </p:txBody>
      </p:sp>
    </p:spTree>
    <p:extLst>
      <p:ext uri="{BB962C8B-B14F-4D97-AF65-F5344CB8AC3E}">
        <p14:creationId xmlns:p14="http://schemas.microsoft.com/office/powerpoint/2010/main" val="1474627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intellectual disabilities, mental health or lack training </a:t>
            </a:r>
          </a:p>
        </p:txBody>
      </p:sp>
      <p:sp>
        <p:nvSpPr>
          <p:cNvPr id="4" name="Slide Number Placeholder 3"/>
          <p:cNvSpPr>
            <a:spLocks noGrp="1"/>
          </p:cNvSpPr>
          <p:nvPr>
            <p:ph type="sldNum" sz="quarter" idx="10"/>
          </p:nvPr>
        </p:nvSpPr>
        <p:spPr/>
        <p:txBody>
          <a:bodyPr/>
          <a:lstStyle/>
          <a:p>
            <a:fld id="{A8088B41-8C5D-4DAC-9E20-7A1BCBCF166D}" type="slidenum">
              <a:rPr lang="en-CA" smtClean="0"/>
              <a:t>14</a:t>
            </a:fld>
            <a:endParaRPr lang="en-CA"/>
          </a:p>
        </p:txBody>
      </p:sp>
    </p:spTree>
    <p:extLst>
      <p:ext uri="{BB962C8B-B14F-4D97-AF65-F5344CB8AC3E}">
        <p14:creationId xmlns:p14="http://schemas.microsoft.com/office/powerpoint/2010/main" val="3524046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088B41-8C5D-4DAC-9E20-7A1BCBCF166D}" type="slidenum">
              <a:rPr lang="en-CA" smtClean="0"/>
              <a:t>15</a:t>
            </a:fld>
            <a:endParaRPr lang="en-CA"/>
          </a:p>
        </p:txBody>
      </p:sp>
    </p:spTree>
    <p:extLst>
      <p:ext uri="{BB962C8B-B14F-4D97-AF65-F5344CB8AC3E}">
        <p14:creationId xmlns:p14="http://schemas.microsoft.com/office/powerpoint/2010/main" val="2940497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1C676B3-CEF5-4B45-82B8-3C16F85FEF3F}" type="slidenum">
              <a:rPr lang="en-CA" smtClean="0"/>
              <a:t>16</a:t>
            </a:fld>
            <a:endParaRPr lang="en-CA"/>
          </a:p>
        </p:txBody>
      </p:sp>
    </p:spTree>
    <p:extLst>
      <p:ext uri="{BB962C8B-B14F-4D97-AF65-F5344CB8AC3E}">
        <p14:creationId xmlns:p14="http://schemas.microsoft.com/office/powerpoint/2010/main" val="3790415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088B41-8C5D-4DAC-9E20-7A1BCBCF166D}" type="slidenum">
              <a:rPr lang="en-CA" smtClean="0"/>
              <a:t>17</a:t>
            </a:fld>
            <a:endParaRPr lang="en-CA"/>
          </a:p>
        </p:txBody>
      </p:sp>
    </p:spTree>
    <p:extLst>
      <p:ext uri="{BB962C8B-B14F-4D97-AF65-F5344CB8AC3E}">
        <p14:creationId xmlns:p14="http://schemas.microsoft.com/office/powerpoint/2010/main" val="367605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Memorize this Folks!</a:t>
            </a:r>
          </a:p>
          <a:p>
            <a:pPr marL="0" indent="0">
              <a:buNone/>
            </a:pPr>
            <a:r>
              <a:rPr lang="en-US" b="1"/>
              <a:t>Use the case of Robbie</a:t>
            </a:r>
            <a:r>
              <a:rPr lang="en-US" b="1" baseline="0"/>
              <a:t> here role play it. </a:t>
            </a:r>
            <a:endParaRPr lang="en-US" b="1"/>
          </a:p>
          <a:p>
            <a:pPr marL="0" indent="0">
              <a:buNone/>
            </a:pPr>
            <a:r>
              <a:rPr lang="en-US" b="1"/>
              <a:t>Clear</a:t>
            </a:r>
            <a:r>
              <a:rPr lang="en-US" b="1" baseline="0"/>
              <a:t> the air</a:t>
            </a:r>
            <a:endParaRPr lang="en-US" b="1"/>
          </a:p>
          <a:p>
            <a:pPr marL="228600" indent="-228600">
              <a:buAutoNum type="arabicPeriod"/>
            </a:pPr>
            <a:r>
              <a:rPr lang="en-US"/>
              <a:t>Set the stage of negotiation – i.e. court order, protection of children,</a:t>
            </a:r>
            <a:r>
              <a:rPr lang="en-US" baseline="0"/>
              <a:t> drug related offenses. Encourage the client to express their feelings and thoughts about the situation. WORKER: use reflective listening skills. AIM: begin to deal with the emotional content of conflict</a:t>
            </a:r>
          </a:p>
          <a:p>
            <a:pPr marL="0" indent="0">
              <a:buNone/>
            </a:pPr>
            <a:r>
              <a:rPr lang="en-US" b="1" baseline="0"/>
              <a:t>Identify legitimate client interests</a:t>
            </a:r>
          </a:p>
          <a:p>
            <a:pPr marL="0" indent="0">
              <a:buNone/>
            </a:pPr>
            <a:r>
              <a:rPr lang="en-US" b="0" baseline="0"/>
              <a:t>inquire about the resistance, reasons. What does the client stand to lose?</a:t>
            </a:r>
          </a:p>
          <a:p>
            <a:pPr marL="0" indent="0">
              <a:buNone/>
            </a:pPr>
            <a:r>
              <a:rPr lang="en-US" b="1" baseline="0"/>
              <a:t>Non-negotiables</a:t>
            </a:r>
            <a:endParaRPr lang="en-US" b="0" baseline="0"/>
          </a:p>
          <a:p>
            <a:pPr marL="0" indent="0">
              <a:buNone/>
            </a:pPr>
            <a:r>
              <a:rPr lang="en-US" b="0" baseline="0"/>
              <a:t>What is the basis of interventions</a:t>
            </a:r>
            <a:r>
              <a:rPr lang="en-US" b="1" baseline="0"/>
              <a:t>?</a:t>
            </a:r>
          </a:p>
          <a:p>
            <a:pPr marL="0" indent="0">
              <a:buNone/>
            </a:pPr>
            <a:r>
              <a:rPr lang="en-US" b="0" baseline="0"/>
              <a:t>Negotiate where appropriate</a:t>
            </a:r>
          </a:p>
          <a:p>
            <a:pPr marL="0" indent="0">
              <a:buNone/>
            </a:pPr>
            <a:r>
              <a:rPr lang="en-US" b="0" baseline="0"/>
              <a:t>Agree on the bottom line</a:t>
            </a:r>
          </a:p>
          <a:p>
            <a:pPr marL="0" indent="0">
              <a:buNone/>
            </a:pPr>
            <a:endParaRPr lang="en-US" b="0" baseline="0"/>
          </a:p>
        </p:txBody>
      </p:sp>
      <p:sp>
        <p:nvSpPr>
          <p:cNvPr id="4" name="Slide Number Placeholder 3"/>
          <p:cNvSpPr>
            <a:spLocks noGrp="1"/>
          </p:cNvSpPr>
          <p:nvPr>
            <p:ph type="sldNum" sz="quarter" idx="10"/>
          </p:nvPr>
        </p:nvSpPr>
        <p:spPr/>
        <p:txBody>
          <a:bodyPr/>
          <a:lstStyle/>
          <a:p>
            <a:fld id="{672F69FF-0223-1645-8BB7-D4DFCB4B8DD1}" type="slidenum">
              <a:rPr lang="en-US" smtClean="0"/>
              <a:t>18</a:t>
            </a:fld>
            <a:endParaRPr lang="en-US"/>
          </a:p>
        </p:txBody>
      </p:sp>
    </p:spTree>
    <p:extLst>
      <p:ext uri="{BB962C8B-B14F-4D97-AF65-F5344CB8AC3E}">
        <p14:creationId xmlns:p14="http://schemas.microsoft.com/office/powerpoint/2010/main" val="1023686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Validate that they are entitled to opposition</a:t>
            </a:r>
          </a:p>
          <a:p>
            <a:r>
              <a:rPr lang="en-US"/>
              <a:t>Honesty about your authority, who you are and the limits of what you can do. Be honest about consequences and upfront</a:t>
            </a:r>
          </a:p>
          <a:p>
            <a:r>
              <a:rPr lang="en-US"/>
              <a:t>Frame behaviour as situational</a:t>
            </a:r>
            <a:r>
              <a:rPr lang="en-US" baseline="0"/>
              <a:t> vs. personality</a:t>
            </a:r>
          </a:p>
          <a:p>
            <a:r>
              <a:rPr lang="en-US" baseline="0"/>
              <a:t>Find a problem which the client can assume ownership</a:t>
            </a:r>
          </a:p>
          <a:p>
            <a:r>
              <a:rPr lang="en-US" baseline="0"/>
              <a:t>For the client in the present situation </a:t>
            </a:r>
          </a:p>
          <a:p>
            <a:r>
              <a:rPr lang="en-US" baseline="0"/>
              <a:t>Intensification of discomfort, do not veer too much away from the real issue</a:t>
            </a:r>
          </a:p>
          <a:p>
            <a:r>
              <a:rPr lang="en-US" baseline="0"/>
              <a:t>Self determination- where do they want to start? Versus where does the court want to start? Is there a happy medium? One valid choice is not being ready and not doing.</a:t>
            </a:r>
          </a:p>
          <a:p>
            <a:endParaRPr lang="en-US"/>
          </a:p>
        </p:txBody>
      </p:sp>
      <p:sp>
        <p:nvSpPr>
          <p:cNvPr id="4" name="Slide Number Placeholder 3"/>
          <p:cNvSpPr>
            <a:spLocks noGrp="1"/>
          </p:cNvSpPr>
          <p:nvPr>
            <p:ph type="sldNum" sz="quarter" idx="10"/>
          </p:nvPr>
        </p:nvSpPr>
        <p:spPr/>
        <p:txBody>
          <a:bodyPr/>
          <a:lstStyle/>
          <a:p>
            <a:fld id="{672F69FF-0223-1645-8BB7-D4DFCB4B8DD1}" type="slidenum">
              <a:rPr lang="en-US" smtClean="0"/>
              <a:t>19</a:t>
            </a:fld>
            <a:endParaRPr lang="en-US"/>
          </a:p>
        </p:txBody>
      </p:sp>
    </p:spTree>
    <p:extLst>
      <p:ext uri="{BB962C8B-B14F-4D97-AF65-F5344CB8AC3E}">
        <p14:creationId xmlns:p14="http://schemas.microsoft.com/office/powerpoint/2010/main" val="1199799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F1E0B1-F794-4433-B0DC-1D067BB47D61}" type="slidenum">
              <a:rPr lang="en-US" smtClean="0"/>
              <a:pPr/>
              <a:t>20</a:t>
            </a:fld>
            <a:endParaRPr lang="en-US"/>
          </a:p>
        </p:txBody>
      </p:sp>
    </p:spTree>
    <p:extLst>
      <p:ext uri="{BB962C8B-B14F-4D97-AF65-F5344CB8AC3E}">
        <p14:creationId xmlns:p14="http://schemas.microsoft.com/office/powerpoint/2010/main" val="1452396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https://www.youtube.com/watch?v=KOS2057HUUE DARN CATS video 6 min</a:t>
            </a:r>
          </a:p>
        </p:txBody>
      </p:sp>
      <p:sp>
        <p:nvSpPr>
          <p:cNvPr id="4" name="Slide Number Placeholder 3"/>
          <p:cNvSpPr>
            <a:spLocks noGrp="1"/>
          </p:cNvSpPr>
          <p:nvPr>
            <p:ph type="sldNum" sz="quarter" idx="10"/>
          </p:nvPr>
        </p:nvSpPr>
        <p:spPr/>
        <p:txBody>
          <a:bodyPr/>
          <a:lstStyle/>
          <a:p>
            <a:fld id="{8CF1E0B1-F794-4433-B0DC-1D067BB47D61}" type="slidenum">
              <a:rPr lang="en-US" smtClean="0"/>
              <a:pPr/>
              <a:t>21</a:t>
            </a:fld>
            <a:endParaRPr lang="en-US"/>
          </a:p>
        </p:txBody>
      </p:sp>
    </p:spTree>
    <p:extLst>
      <p:ext uri="{BB962C8B-B14F-4D97-AF65-F5344CB8AC3E}">
        <p14:creationId xmlns:p14="http://schemas.microsoft.com/office/powerpoint/2010/main" val="1814954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1C676B3-CEF5-4B45-82B8-3C16F85FEF3F}" type="slidenum">
              <a:rPr lang="en-CA" smtClean="0"/>
              <a:t>22</a:t>
            </a:fld>
            <a:endParaRPr lang="en-CA"/>
          </a:p>
        </p:txBody>
      </p:sp>
    </p:spTree>
    <p:extLst>
      <p:ext uri="{BB962C8B-B14F-4D97-AF65-F5344CB8AC3E}">
        <p14:creationId xmlns:p14="http://schemas.microsoft.com/office/powerpoint/2010/main" val="2632053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2F69FF-0223-1645-8BB7-D4DFCB4B8DD1}" type="slidenum">
              <a:rPr lang="en-US" smtClean="0"/>
              <a:t>23</a:t>
            </a:fld>
            <a:endParaRPr lang="en-US"/>
          </a:p>
        </p:txBody>
      </p:sp>
    </p:spTree>
    <p:extLst>
      <p:ext uri="{BB962C8B-B14F-4D97-AF65-F5344CB8AC3E}">
        <p14:creationId xmlns:p14="http://schemas.microsoft.com/office/powerpoint/2010/main" val="21033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BEEC9E-7CDA-4609-9974-2E461EADA511}" type="slidenum">
              <a:rPr lang="en-CA" smtClean="0"/>
              <a:t>6</a:t>
            </a:fld>
            <a:endParaRPr lang="en-CA"/>
          </a:p>
        </p:txBody>
      </p:sp>
    </p:spTree>
    <p:extLst>
      <p:ext uri="{BB962C8B-B14F-4D97-AF65-F5344CB8AC3E}">
        <p14:creationId xmlns:p14="http://schemas.microsoft.com/office/powerpoint/2010/main" val="2435015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F1E0B1-F794-4433-B0DC-1D067BB47D61}" type="slidenum">
              <a:rPr lang="en-US" smtClean="0"/>
              <a:pPr/>
              <a:t>24</a:t>
            </a:fld>
            <a:endParaRPr lang="en-US"/>
          </a:p>
        </p:txBody>
      </p:sp>
    </p:spTree>
    <p:extLst>
      <p:ext uri="{BB962C8B-B14F-4D97-AF65-F5344CB8AC3E}">
        <p14:creationId xmlns:p14="http://schemas.microsoft.com/office/powerpoint/2010/main" val="1505048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088B41-8C5D-4DAC-9E20-7A1BCBCF166D}" type="slidenum">
              <a:rPr lang="en-CA" smtClean="0"/>
              <a:t>27</a:t>
            </a:fld>
            <a:endParaRPr lang="en-CA"/>
          </a:p>
        </p:txBody>
      </p:sp>
    </p:spTree>
    <p:extLst>
      <p:ext uri="{BB962C8B-B14F-4D97-AF65-F5344CB8AC3E}">
        <p14:creationId xmlns:p14="http://schemas.microsoft.com/office/powerpoint/2010/main" val="238777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a:p>
          <a:p>
            <a:pPr marL="171450" indent="-171450">
              <a:buFont typeface="Arial" panose="020B0604020202020204" pitchFamily="34" charset="0"/>
              <a:buChar char="•"/>
            </a:pPr>
            <a:r>
              <a:rPr lang="en-CA"/>
              <a:t>(</a:t>
            </a:r>
            <a:r>
              <a:rPr lang="en-CA" err="1"/>
              <a:t>Shebib</a:t>
            </a:r>
            <a:r>
              <a:rPr lang="en-CA"/>
              <a:t>, </a:t>
            </a:r>
            <a:r>
              <a:rPr lang="en-CA" err="1"/>
              <a:t>ch.</a:t>
            </a:r>
            <a:r>
              <a:rPr lang="en-CA"/>
              <a:t> 8) </a:t>
            </a:r>
          </a:p>
          <a:p>
            <a:pPr marL="171450" indent="-171450">
              <a:buFont typeface="Arial" panose="020B0604020202020204" pitchFamily="34" charset="0"/>
              <a:buChar char="•"/>
            </a:pPr>
            <a:r>
              <a:rPr lang="en-CA"/>
              <a:t>Failure to comply with the basic procedure of counselling such as keeping appointments, being on time, court order</a:t>
            </a:r>
          </a:p>
          <a:p>
            <a:pPr marL="171450" indent="-171450">
              <a:buFont typeface="Arial" panose="020B0604020202020204" pitchFamily="34" charset="0"/>
              <a:buChar char="•"/>
            </a:pPr>
            <a:r>
              <a:rPr lang="en-CA"/>
              <a:t>Closed Statements that indicate resistance (i.e. this is a waste of time, it’s none of your business, I do not want to be here)</a:t>
            </a:r>
          </a:p>
          <a:p>
            <a:pPr marL="171450" indent="-171450">
              <a:buFont typeface="Arial" panose="020B0604020202020204" pitchFamily="34" charset="0"/>
              <a:buChar char="•"/>
            </a:pPr>
            <a:r>
              <a:rPr lang="en-CA"/>
              <a:t>Passivity (silence, withholding information, persistent short answers</a:t>
            </a:r>
          </a:p>
          <a:p>
            <a:pPr marL="171450" indent="-171450">
              <a:buFont typeface="Arial" panose="020B0604020202020204" pitchFamily="34" charset="0"/>
              <a:buChar char="•"/>
            </a:pPr>
            <a:r>
              <a:rPr lang="en-CA"/>
              <a:t>Diversion (i.e. changing the subject, using excessive humour, making small talk, introducing irrelevant material, being overly talkative, intellectualizing)</a:t>
            </a:r>
          </a:p>
          <a:p>
            <a:pPr marL="171450" indent="-171450">
              <a:buFont typeface="Arial" panose="020B0604020202020204" pitchFamily="34" charset="0"/>
              <a:buChar char="•"/>
            </a:pPr>
            <a:r>
              <a:rPr lang="en-CA"/>
              <a:t>Subtle undermining (i.e. attempting to redefine the worker/client relationship as a friendship, excessively praising, being sarcastic)</a:t>
            </a:r>
          </a:p>
          <a:p>
            <a:pPr marL="171450" indent="-171450">
              <a:buFont typeface="Arial" panose="020B0604020202020204" pitchFamily="34" charset="0"/>
              <a:buChar char="•"/>
            </a:pPr>
            <a:r>
              <a:rPr lang="en-CA"/>
              <a:t>Uncooperative behaviour (failure to follow through with plans)</a:t>
            </a:r>
          </a:p>
          <a:p>
            <a:pPr marL="171450" indent="-171450">
              <a:buFont typeface="Arial" panose="020B0604020202020204" pitchFamily="34" charset="0"/>
              <a:buChar char="•"/>
            </a:pPr>
            <a:r>
              <a:rPr lang="en-CA"/>
              <a:t>Creating the illusion of work (engaging in conversations that appear important but have no meaning</a:t>
            </a:r>
          </a:p>
          <a:p>
            <a:pPr marL="171450" indent="-171450">
              <a:buFont typeface="Arial" panose="020B0604020202020204" pitchFamily="34" charset="0"/>
              <a:buChar char="•"/>
            </a:pPr>
            <a:r>
              <a:rPr lang="en-CA"/>
              <a:t>Nonverbal cues suggesting passive/aggressive response, such as not making eye contact, folding arms, sitting on the edge of the seat, using an angry tone of voice, clenching fists, raising eyebrows, frowning and sighing</a:t>
            </a:r>
          </a:p>
          <a:p>
            <a:pPr marL="171450" indent="-171450">
              <a:buFont typeface="Arial" panose="020B0604020202020204" pitchFamily="34" charset="0"/>
              <a:buChar char="•"/>
            </a:pPr>
            <a:r>
              <a:rPr lang="en-CA"/>
              <a:t>Limiting the setting (restricting discussion on certain topics by insisting the topics are irrelevant)</a:t>
            </a:r>
          </a:p>
          <a:p>
            <a:pPr marL="171450" indent="-171450">
              <a:buFont typeface="Arial" panose="020B0604020202020204" pitchFamily="34" charset="0"/>
              <a:buChar char="•"/>
            </a:pPr>
            <a:endParaRPr lang="en-CA"/>
          </a:p>
        </p:txBody>
      </p:sp>
      <p:sp>
        <p:nvSpPr>
          <p:cNvPr id="4" name="Slide Number Placeholder 3"/>
          <p:cNvSpPr>
            <a:spLocks noGrp="1"/>
          </p:cNvSpPr>
          <p:nvPr>
            <p:ph type="sldNum" sz="quarter" idx="10"/>
          </p:nvPr>
        </p:nvSpPr>
        <p:spPr/>
        <p:txBody>
          <a:bodyPr/>
          <a:lstStyle/>
          <a:p>
            <a:fld id="{31BEEC9E-7CDA-4609-9974-2E461EADA511}" type="slidenum">
              <a:rPr lang="en-CA" smtClean="0"/>
              <a:t>7</a:t>
            </a:fld>
            <a:endParaRPr lang="en-CA"/>
          </a:p>
        </p:txBody>
      </p:sp>
    </p:spTree>
    <p:extLst>
      <p:ext uri="{BB962C8B-B14F-4D97-AF65-F5344CB8AC3E}">
        <p14:creationId xmlns:p14="http://schemas.microsoft.com/office/powerpoint/2010/main" val="96221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a:p>
            <a:r>
              <a:rPr lang="en-CA" err="1"/>
              <a:t>Shebib</a:t>
            </a:r>
            <a:r>
              <a:rPr lang="en-CA"/>
              <a:t> Ch. 8</a:t>
            </a:r>
          </a:p>
        </p:txBody>
      </p:sp>
      <p:sp>
        <p:nvSpPr>
          <p:cNvPr id="4" name="Slide Number Placeholder 3"/>
          <p:cNvSpPr>
            <a:spLocks noGrp="1"/>
          </p:cNvSpPr>
          <p:nvPr>
            <p:ph type="sldNum" sz="quarter" idx="10"/>
          </p:nvPr>
        </p:nvSpPr>
        <p:spPr/>
        <p:txBody>
          <a:bodyPr/>
          <a:lstStyle/>
          <a:p>
            <a:fld id="{31BEEC9E-7CDA-4609-9974-2E461EADA511}" type="slidenum">
              <a:rPr lang="en-CA" smtClean="0"/>
              <a:t>8</a:t>
            </a:fld>
            <a:endParaRPr lang="en-CA"/>
          </a:p>
        </p:txBody>
      </p:sp>
    </p:spTree>
    <p:extLst>
      <p:ext uri="{BB962C8B-B14F-4D97-AF65-F5344CB8AC3E}">
        <p14:creationId xmlns:p14="http://schemas.microsoft.com/office/powerpoint/2010/main" val="237769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088B41-8C5D-4DAC-9E20-7A1BCBCF166D}" type="slidenum">
              <a:rPr lang="en-CA" smtClean="0"/>
              <a:t>9</a:t>
            </a:fld>
            <a:endParaRPr lang="en-CA"/>
          </a:p>
        </p:txBody>
      </p:sp>
    </p:spTree>
    <p:extLst>
      <p:ext uri="{BB962C8B-B14F-4D97-AF65-F5344CB8AC3E}">
        <p14:creationId xmlns:p14="http://schemas.microsoft.com/office/powerpoint/2010/main" val="369354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Ordering makes the other feel like  a child, power struggle </a:t>
            </a:r>
            <a:r>
              <a:rPr lang="en-US" err="1"/>
              <a:t>btwn</a:t>
            </a:r>
            <a:r>
              <a:rPr lang="en-US"/>
              <a:t> worker and self</a:t>
            </a:r>
          </a:p>
          <a:p>
            <a:pPr marL="171450" indent="-171450">
              <a:buFont typeface="Arial" panose="020B0604020202020204" pitchFamily="34" charset="0"/>
              <a:buChar char="•"/>
            </a:pPr>
            <a:r>
              <a:rPr lang="en-US"/>
              <a:t>Warning creates</a:t>
            </a:r>
            <a:r>
              <a:rPr lang="en-US" baseline="0"/>
              <a:t> resistance/ resentment, push back “ Who are you to say..”</a:t>
            </a:r>
          </a:p>
          <a:p>
            <a:pPr marL="171450" indent="-171450">
              <a:buFont typeface="Arial" panose="020B0604020202020204" pitchFamily="34" charset="0"/>
              <a:buChar char="•"/>
            </a:pPr>
            <a:r>
              <a:rPr lang="en-US" baseline="0"/>
              <a:t>Moralizing can create defensiveness, resistance, feeling that the worker does not trust their client’s judgements/ abilities, does not accept their world view/ experience</a:t>
            </a:r>
          </a:p>
          <a:p>
            <a:pPr marL="171450" indent="-171450">
              <a:buFont typeface="Arial" panose="020B0604020202020204" pitchFamily="34" charset="0"/>
              <a:buChar char="•"/>
            </a:pPr>
            <a:r>
              <a:rPr lang="en-US" baseline="0"/>
              <a:t>Advising: creates an I don’t care Attitude , or dependency or resistance, lack of confidence in their abilities to problem solve, or think the </a:t>
            </a:r>
            <a:r>
              <a:rPr lang="en-US" baseline="0" err="1"/>
              <a:t>ssw</a:t>
            </a:r>
            <a:r>
              <a:rPr lang="en-US" baseline="0"/>
              <a:t> thinks they are unable to problem solve</a:t>
            </a:r>
          </a:p>
          <a:p>
            <a:pPr marL="171450" indent="-171450">
              <a:buFont typeface="Arial" panose="020B0604020202020204" pitchFamily="34" charset="0"/>
              <a:buChar char="•"/>
            </a:pPr>
            <a:r>
              <a:rPr lang="en-US" baseline="0"/>
              <a:t>Using logic: Person may get defensive, lie or go to great lengths to distort facts, they may feel belittled, </a:t>
            </a:r>
          </a:p>
          <a:p>
            <a:pPr marL="171450" indent="-171450">
              <a:buFont typeface="Arial" panose="020B0604020202020204" pitchFamily="34" charset="0"/>
              <a:buChar char="•"/>
            </a:pPr>
            <a:r>
              <a:rPr lang="en-US" baseline="0"/>
              <a:t>Criticizing, can cause counter attack of criticism, shut down the conversation, defensiveness, hostility</a:t>
            </a:r>
            <a:endParaRPr lang="en-US"/>
          </a:p>
        </p:txBody>
      </p:sp>
      <p:sp>
        <p:nvSpPr>
          <p:cNvPr id="4" name="Slide Number Placeholder 3"/>
          <p:cNvSpPr>
            <a:spLocks noGrp="1"/>
          </p:cNvSpPr>
          <p:nvPr>
            <p:ph type="sldNum" sz="quarter" idx="10"/>
          </p:nvPr>
        </p:nvSpPr>
        <p:spPr/>
        <p:txBody>
          <a:bodyPr/>
          <a:lstStyle/>
          <a:p>
            <a:fld id="{672F69FF-0223-1645-8BB7-D4DFCB4B8DD1}" type="slidenum">
              <a:rPr lang="en-US" smtClean="0"/>
              <a:t>10</a:t>
            </a:fld>
            <a:endParaRPr lang="en-US"/>
          </a:p>
        </p:txBody>
      </p:sp>
    </p:spTree>
    <p:extLst>
      <p:ext uri="{BB962C8B-B14F-4D97-AF65-F5344CB8AC3E}">
        <p14:creationId xmlns:p14="http://schemas.microsoft.com/office/powerpoint/2010/main" val="172460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hlinkClick r:id="rId3"/>
              </a:rPr>
              <a:t>https://www.gordonmodel.com/work-roadblocks.php</a:t>
            </a:r>
            <a:endParaRPr lang="en-CA"/>
          </a:p>
          <a:p>
            <a:endParaRPr lang="en-CA"/>
          </a:p>
          <a:p>
            <a:pPr marL="171450" indent="-171450">
              <a:buFont typeface="Arial" panose="020B0604020202020204" pitchFamily="34" charset="0"/>
              <a:buChar char="•"/>
            </a:pPr>
            <a:r>
              <a:rPr lang="en-CA" baseline="0"/>
              <a:t>Praise: Can feel manipulated. Can be meaningless, unless you state very concrete reasons for the praise. You cannot just say “|that’s amazing,” you need to say why. People can become dependant on the praise and also fail to tell you when they are doing poorly, for fear of feeling ashamed or you feeling ashamed or disappointed in them. </a:t>
            </a:r>
          </a:p>
          <a:p>
            <a:pPr marL="171450" indent="-171450">
              <a:buFont typeface="Arial" panose="020B0604020202020204" pitchFamily="34" charset="0"/>
              <a:buChar char="•"/>
            </a:pPr>
            <a:r>
              <a:rPr lang="en-CA" baseline="0"/>
              <a:t>Labelling : micro aggressions or macro that cause defensiveness. Client does not believe you have empathy for them </a:t>
            </a:r>
          </a:p>
          <a:p>
            <a:pPr marL="171450" indent="-171450">
              <a:buFont typeface="Arial" panose="020B0604020202020204" pitchFamily="34" charset="0"/>
              <a:buChar char="•"/>
            </a:pPr>
            <a:r>
              <a:rPr lang="en-CA" baseline="0"/>
              <a:t>Analyzing/ interpreting: Can feel threatened, not listened to, embarrassed, aggravated. Lack of empathy on the part of the </a:t>
            </a:r>
            <a:r>
              <a:rPr lang="en-CA" baseline="0" err="1"/>
              <a:t>ssw</a:t>
            </a:r>
            <a:r>
              <a:rPr lang="en-CA" baseline="0"/>
              <a:t>, lack of full understanding of feelings. </a:t>
            </a:r>
          </a:p>
          <a:p>
            <a:pPr marL="171450" indent="-171450">
              <a:buFont typeface="Arial" panose="020B0604020202020204" pitchFamily="34" charset="0"/>
              <a:buChar char="•"/>
            </a:pPr>
            <a:r>
              <a:rPr lang="en-CA" baseline="0"/>
              <a:t>Reassuring and sympathy- tells the clients you cannot tolerate their negative feelings, you are afraid of their feelings and ignoring them. This is not a safe space to talk anymore. Or that you feel sorry for them, based on your own beliefs and feelings about the situation. </a:t>
            </a:r>
          </a:p>
          <a:p>
            <a:pPr marL="171450" indent="-171450">
              <a:buFont typeface="Arial" panose="020B0604020202020204" pitchFamily="34" charset="0"/>
              <a:buChar char="•"/>
            </a:pPr>
            <a:r>
              <a:rPr lang="en-CA" baseline="0"/>
              <a:t>Probing: can convey blame- avoid the why questions. It is necessary to ask the closed questions at times, for clarity. It is overwhelming to be interrogated, uncomfortable and can convey that you are only listening for what you want to hear, or that you are trying to take over the problem solving process</a:t>
            </a:r>
          </a:p>
          <a:p>
            <a:pPr marL="171450" indent="-171450">
              <a:buFont typeface="Arial" panose="020B0604020202020204" pitchFamily="34" charset="0"/>
              <a:buChar char="•"/>
            </a:pPr>
            <a:r>
              <a:rPr lang="en-CA" baseline="0"/>
              <a:t>Avoiding/ ignoring: This can convey a lack of respect for the client or for others whom the client has hurt. It can convey a fear of the client’s feelings/ actions.  It can make people feel angry, rejected or hurt. It can also show that you cannot handle these emotions. </a:t>
            </a:r>
          </a:p>
          <a:p>
            <a:endParaRPr lang="en-CA" baseline="0"/>
          </a:p>
          <a:p>
            <a:endParaRPr lang="en-CA" baseline="0"/>
          </a:p>
          <a:p>
            <a:endParaRPr lang="en-CA" baseline="0"/>
          </a:p>
          <a:p>
            <a:endParaRPr lang="en-US"/>
          </a:p>
        </p:txBody>
      </p:sp>
      <p:sp>
        <p:nvSpPr>
          <p:cNvPr id="4" name="Slide Number Placeholder 3"/>
          <p:cNvSpPr>
            <a:spLocks noGrp="1"/>
          </p:cNvSpPr>
          <p:nvPr>
            <p:ph type="sldNum" sz="quarter" idx="10"/>
          </p:nvPr>
        </p:nvSpPr>
        <p:spPr/>
        <p:txBody>
          <a:bodyPr/>
          <a:lstStyle/>
          <a:p>
            <a:fld id="{672F69FF-0223-1645-8BB7-D4DFCB4B8DD1}" type="slidenum">
              <a:rPr lang="en-US" smtClean="0"/>
              <a:t>11</a:t>
            </a:fld>
            <a:endParaRPr lang="en-US"/>
          </a:p>
        </p:txBody>
      </p:sp>
    </p:spTree>
    <p:extLst>
      <p:ext uri="{BB962C8B-B14F-4D97-AF65-F5344CB8AC3E}">
        <p14:creationId xmlns:p14="http://schemas.microsoft.com/office/powerpoint/2010/main" val="1724605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2F69FF-0223-1645-8BB7-D4DFCB4B8DD1}" type="slidenum">
              <a:rPr lang="en-US" smtClean="0"/>
              <a:t>12</a:t>
            </a:fld>
            <a:endParaRPr lang="en-US"/>
          </a:p>
        </p:txBody>
      </p:sp>
    </p:spTree>
    <p:extLst>
      <p:ext uri="{BB962C8B-B14F-4D97-AF65-F5344CB8AC3E}">
        <p14:creationId xmlns:p14="http://schemas.microsoft.com/office/powerpoint/2010/main" val="1616356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2F69FF-0223-1645-8BB7-D4DFCB4B8DD1}" type="slidenum">
              <a:rPr lang="en-US" smtClean="0"/>
              <a:t>13</a:t>
            </a:fld>
            <a:endParaRPr lang="en-US"/>
          </a:p>
        </p:txBody>
      </p:sp>
    </p:spTree>
    <p:extLst>
      <p:ext uri="{BB962C8B-B14F-4D97-AF65-F5344CB8AC3E}">
        <p14:creationId xmlns:p14="http://schemas.microsoft.com/office/powerpoint/2010/main" val="44107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EE22-C038-A23A-A5F5-2ADD0F9DBFB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50BB3C9A-F733-8DFF-40A5-3DCAB3FEFFD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AA94EA4-D1F6-1650-7070-C8FBFF75FF9D}"/>
              </a:ext>
            </a:extLst>
          </p:cNvPr>
          <p:cNvSpPr>
            <a:spLocks noGrp="1"/>
          </p:cNvSpPr>
          <p:nvPr>
            <p:ph type="dt" sz="half" idx="10"/>
          </p:nvPr>
        </p:nvSpPr>
        <p:spPr/>
        <p:txBody>
          <a:bodyPr/>
          <a:lstStyle/>
          <a:p>
            <a:fld id="{2F3ADD90-7B3F-466D-8DC0-E90308887C99}" type="datetime1">
              <a:rPr lang="en-CA" smtClean="0"/>
              <a:t>2023-10-17</a:t>
            </a:fld>
            <a:endParaRPr lang="en-CA"/>
          </a:p>
        </p:txBody>
      </p:sp>
      <p:sp>
        <p:nvSpPr>
          <p:cNvPr id="5" name="Footer Placeholder 4">
            <a:extLst>
              <a:ext uri="{FF2B5EF4-FFF2-40B4-BE49-F238E27FC236}">
                <a16:creationId xmlns:a16="http://schemas.microsoft.com/office/drawing/2014/main" id="{09B2ED48-9808-54E6-86D0-7B65681D9E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3478606-CE91-9212-EC4F-3B9E7A1079F1}"/>
              </a:ext>
            </a:extLst>
          </p:cNvPr>
          <p:cNvSpPr>
            <a:spLocks noGrp="1"/>
          </p:cNvSpPr>
          <p:nvPr>
            <p:ph type="sldNum" sz="quarter" idx="12"/>
          </p:nvPr>
        </p:nvSpPr>
        <p:spPr/>
        <p:txBody>
          <a:bodyPr/>
          <a:lstStyle/>
          <a:p>
            <a:fld id="{C4F9066D-D447-4429-AB4B-1B35C37975D0}" type="slidenum">
              <a:rPr lang="en-CA" smtClean="0"/>
              <a:t>‹#›</a:t>
            </a:fld>
            <a:endParaRPr lang="en-CA"/>
          </a:p>
        </p:txBody>
      </p:sp>
    </p:spTree>
    <p:extLst>
      <p:ext uri="{BB962C8B-B14F-4D97-AF65-F5344CB8AC3E}">
        <p14:creationId xmlns:p14="http://schemas.microsoft.com/office/powerpoint/2010/main" val="380606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FA21-2002-8E10-D2DF-93CC1CE50C3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185455D-246C-E603-F1F4-AD019DB910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7AE4B4A-3875-DD70-CE42-B44F2C54E5DD}"/>
              </a:ext>
            </a:extLst>
          </p:cNvPr>
          <p:cNvSpPr>
            <a:spLocks noGrp="1"/>
          </p:cNvSpPr>
          <p:nvPr>
            <p:ph type="dt" sz="half" idx="10"/>
          </p:nvPr>
        </p:nvSpPr>
        <p:spPr/>
        <p:txBody>
          <a:bodyPr/>
          <a:lstStyle/>
          <a:p>
            <a:fld id="{F6152C70-D1E3-4DA2-8E8B-5A451D4730FA}" type="datetime1">
              <a:rPr lang="en-CA" smtClean="0"/>
              <a:t>2023-10-17</a:t>
            </a:fld>
            <a:endParaRPr lang="en-CA"/>
          </a:p>
        </p:txBody>
      </p:sp>
      <p:sp>
        <p:nvSpPr>
          <p:cNvPr id="5" name="Footer Placeholder 4">
            <a:extLst>
              <a:ext uri="{FF2B5EF4-FFF2-40B4-BE49-F238E27FC236}">
                <a16:creationId xmlns:a16="http://schemas.microsoft.com/office/drawing/2014/main" id="{DDCEB574-6B90-CEDD-F442-EE1157B76E9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16FC21-8AF1-2DE4-14B6-FF3BF5D3FEA1}"/>
              </a:ext>
            </a:extLst>
          </p:cNvPr>
          <p:cNvSpPr>
            <a:spLocks noGrp="1"/>
          </p:cNvSpPr>
          <p:nvPr>
            <p:ph type="sldNum" sz="quarter" idx="12"/>
          </p:nvPr>
        </p:nvSpPr>
        <p:spPr/>
        <p:txBody>
          <a:bodyPr/>
          <a:lstStyle/>
          <a:p>
            <a:fld id="{C4F9066D-D447-4429-AB4B-1B35C37975D0}" type="slidenum">
              <a:rPr lang="en-CA" smtClean="0"/>
              <a:t>‹#›</a:t>
            </a:fld>
            <a:endParaRPr lang="en-CA"/>
          </a:p>
        </p:txBody>
      </p:sp>
    </p:spTree>
    <p:extLst>
      <p:ext uri="{BB962C8B-B14F-4D97-AF65-F5344CB8AC3E}">
        <p14:creationId xmlns:p14="http://schemas.microsoft.com/office/powerpoint/2010/main" val="313588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8EB9D7-9749-2E74-636D-05CEED094B3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56370C5-CB3F-DB1E-3FD3-71003870563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B5528A-2798-31B5-D4F3-82E6A4F11627}"/>
              </a:ext>
            </a:extLst>
          </p:cNvPr>
          <p:cNvSpPr>
            <a:spLocks noGrp="1"/>
          </p:cNvSpPr>
          <p:nvPr>
            <p:ph type="dt" sz="half" idx="10"/>
          </p:nvPr>
        </p:nvSpPr>
        <p:spPr/>
        <p:txBody>
          <a:bodyPr/>
          <a:lstStyle/>
          <a:p>
            <a:fld id="{97374CDD-5510-40D7-B83E-9E44800EAFBD}" type="datetime1">
              <a:rPr lang="en-CA" smtClean="0"/>
              <a:t>2023-10-17</a:t>
            </a:fld>
            <a:endParaRPr lang="en-CA"/>
          </a:p>
        </p:txBody>
      </p:sp>
      <p:sp>
        <p:nvSpPr>
          <p:cNvPr id="5" name="Footer Placeholder 4">
            <a:extLst>
              <a:ext uri="{FF2B5EF4-FFF2-40B4-BE49-F238E27FC236}">
                <a16:creationId xmlns:a16="http://schemas.microsoft.com/office/drawing/2014/main" id="{1676B7DC-72FC-DD0A-8693-54270542E5D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746CD1-39BE-3087-70E3-EE8F65484265}"/>
              </a:ext>
            </a:extLst>
          </p:cNvPr>
          <p:cNvSpPr>
            <a:spLocks noGrp="1"/>
          </p:cNvSpPr>
          <p:nvPr>
            <p:ph type="sldNum" sz="quarter" idx="12"/>
          </p:nvPr>
        </p:nvSpPr>
        <p:spPr/>
        <p:txBody>
          <a:bodyPr/>
          <a:lstStyle/>
          <a:p>
            <a:fld id="{C4F9066D-D447-4429-AB4B-1B35C37975D0}" type="slidenum">
              <a:rPr lang="en-CA" smtClean="0"/>
              <a:t>‹#›</a:t>
            </a:fld>
            <a:endParaRPr lang="en-CA"/>
          </a:p>
        </p:txBody>
      </p:sp>
    </p:spTree>
    <p:extLst>
      <p:ext uri="{BB962C8B-B14F-4D97-AF65-F5344CB8AC3E}">
        <p14:creationId xmlns:p14="http://schemas.microsoft.com/office/powerpoint/2010/main" val="367578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72847-19A2-3433-8551-F43A5FF4CAD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EE9B0F-EE81-4D8B-978E-BB074137EB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A3AE242-DD31-015B-D325-D5A42BC7826A}"/>
              </a:ext>
            </a:extLst>
          </p:cNvPr>
          <p:cNvSpPr>
            <a:spLocks noGrp="1"/>
          </p:cNvSpPr>
          <p:nvPr>
            <p:ph type="dt" sz="half" idx="10"/>
          </p:nvPr>
        </p:nvSpPr>
        <p:spPr/>
        <p:txBody>
          <a:bodyPr/>
          <a:lstStyle/>
          <a:p>
            <a:fld id="{8A5AA088-57DE-4173-988A-374246EB1E67}" type="datetime1">
              <a:rPr lang="en-CA" smtClean="0"/>
              <a:t>2023-10-17</a:t>
            </a:fld>
            <a:endParaRPr lang="en-CA"/>
          </a:p>
        </p:txBody>
      </p:sp>
      <p:sp>
        <p:nvSpPr>
          <p:cNvPr id="5" name="Footer Placeholder 4">
            <a:extLst>
              <a:ext uri="{FF2B5EF4-FFF2-40B4-BE49-F238E27FC236}">
                <a16:creationId xmlns:a16="http://schemas.microsoft.com/office/drawing/2014/main" id="{CA6BB603-6AE5-20C9-47AD-E1931967FCC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90ECCDA-E2C3-302B-0349-B463C46C8E67}"/>
              </a:ext>
            </a:extLst>
          </p:cNvPr>
          <p:cNvSpPr>
            <a:spLocks noGrp="1"/>
          </p:cNvSpPr>
          <p:nvPr>
            <p:ph type="sldNum" sz="quarter" idx="12"/>
          </p:nvPr>
        </p:nvSpPr>
        <p:spPr/>
        <p:txBody>
          <a:bodyPr/>
          <a:lstStyle/>
          <a:p>
            <a:fld id="{C4F9066D-D447-4429-AB4B-1B35C37975D0}" type="slidenum">
              <a:rPr lang="en-CA" smtClean="0"/>
              <a:t>‹#›</a:t>
            </a:fld>
            <a:endParaRPr lang="en-CA"/>
          </a:p>
        </p:txBody>
      </p:sp>
    </p:spTree>
    <p:extLst>
      <p:ext uri="{BB962C8B-B14F-4D97-AF65-F5344CB8AC3E}">
        <p14:creationId xmlns:p14="http://schemas.microsoft.com/office/powerpoint/2010/main" val="26363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121B-B29B-6D74-80C6-C75F45DCA7D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34B5FF5-EFFC-5775-08E9-D290B2CEAE3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AF38A5-37EC-45FC-4846-7595D57C5DE2}"/>
              </a:ext>
            </a:extLst>
          </p:cNvPr>
          <p:cNvSpPr>
            <a:spLocks noGrp="1"/>
          </p:cNvSpPr>
          <p:nvPr>
            <p:ph type="dt" sz="half" idx="10"/>
          </p:nvPr>
        </p:nvSpPr>
        <p:spPr/>
        <p:txBody>
          <a:bodyPr/>
          <a:lstStyle/>
          <a:p>
            <a:fld id="{6D817C6B-F8A5-48AF-8ADA-6CD2DE61D416}" type="datetime1">
              <a:rPr lang="en-CA" smtClean="0"/>
              <a:t>2023-10-17</a:t>
            </a:fld>
            <a:endParaRPr lang="en-CA"/>
          </a:p>
        </p:txBody>
      </p:sp>
      <p:sp>
        <p:nvSpPr>
          <p:cNvPr id="5" name="Footer Placeholder 4">
            <a:extLst>
              <a:ext uri="{FF2B5EF4-FFF2-40B4-BE49-F238E27FC236}">
                <a16:creationId xmlns:a16="http://schemas.microsoft.com/office/drawing/2014/main" id="{FAD2A618-8E88-D00A-81EE-2BAA0D608B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3751995-6219-8430-D684-6C081DEE9EB9}"/>
              </a:ext>
            </a:extLst>
          </p:cNvPr>
          <p:cNvSpPr>
            <a:spLocks noGrp="1"/>
          </p:cNvSpPr>
          <p:nvPr>
            <p:ph type="sldNum" sz="quarter" idx="12"/>
          </p:nvPr>
        </p:nvSpPr>
        <p:spPr/>
        <p:txBody>
          <a:bodyPr/>
          <a:lstStyle/>
          <a:p>
            <a:fld id="{C4F9066D-D447-4429-AB4B-1B35C37975D0}" type="slidenum">
              <a:rPr lang="en-CA" smtClean="0"/>
              <a:t>‹#›</a:t>
            </a:fld>
            <a:endParaRPr lang="en-CA"/>
          </a:p>
        </p:txBody>
      </p:sp>
    </p:spTree>
    <p:extLst>
      <p:ext uri="{BB962C8B-B14F-4D97-AF65-F5344CB8AC3E}">
        <p14:creationId xmlns:p14="http://schemas.microsoft.com/office/powerpoint/2010/main" val="369589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F916-1F0A-2F40-6710-9D9784ED4A7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F1E3E37-8FB2-D58A-FCFC-BACF462B2E1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72627AC-DA32-80A1-DB0B-A75000B4BF7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13498A4-DFE1-4D7C-AD8A-97B46576CDAB}"/>
              </a:ext>
            </a:extLst>
          </p:cNvPr>
          <p:cNvSpPr>
            <a:spLocks noGrp="1"/>
          </p:cNvSpPr>
          <p:nvPr>
            <p:ph type="dt" sz="half" idx="10"/>
          </p:nvPr>
        </p:nvSpPr>
        <p:spPr/>
        <p:txBody>
          <a:bodyPr/>
          <a:lstStyle/>
          <a:p>
            <a:fld id="{AA461AA3-D67D-463C-A27F-73A8B5E838C6}" type="datetime1">
              <a:rPr lang="en-CA" smtClean="0"/>
              <a:t>2023-10-17</a:t>
            </a:fld>
            <a:endParaRPr lang="en-CA"/>
          </a:p>
        </p:txBody>
      </p:sp>
      <p:sp>
        <p:nvSpPr>
          <p:cNvPr id="6" name="Footer Placeholder 5">
            <a:extLst>
              <a:ext uri="{FF2B5EF4-FFF2-40B4-BE49-F238E27FC236}">
                <a16:creationId xmlns:a16="http://schemas.microsoft.com/office/drawing/2014/main" id="{6129FD8F-6BB8-1A80-21BD-0A01628F980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9792410-DB75-DAE7-66A4-578674472F1A}"/>
              </a:ext>
            </a:extLst>
          </p:cNvPr>
          <p:cNvSpPr>
            <a:spLocks noGrp="1"/>
          </p:cNvSpPr>
          <p:nvPr>
            <p:ph type="sldNum" sz="quarter" idx="12"/>
          </p:nvPr>
        </p:nvSpPr>
        <p:spPr/>
        <p:txBody>
          <a:bodyPr/>
          <a:lstStyle/>
          <a:p>
            <a:fld id="{C4F9066D-D447-4429-AB4B-1B35C37975D0}" type="slidenum">
              <a:rPr lang="en-CA" smtClean="0"/>
              <a:t>‹#›</a:t>
            </a:fld>
            <a:endParaRPr lang="en-CA"/>
          </a:p>
        </p:txBody>
      </p:sp>
    </p:spTree>
    <p:extLst>
      <p:ext uri="{BB962C8B-B14F-4D97-AF65-F5344CB8AC3E}">
        <p14:creationId xmlns:p14="http://schemas.microsoft.com/office/powerpoint/2010/main" val="327886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C8C0-33DB-B67A-B9E7-B0BCCD46B7E4}"/>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8D5D02A-F221-0972-12FB-6E81AE49582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DA438C2-2313-3618-25EF-8A564CE74B0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22D9D0A-10DD-8138-B200-F438FB438B4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B7ECB76-BFD2-F7C0-0BDD-2FCF3B52F7A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CB65DE2-0273-0971-82CF-73862752179E}"/>
              </a:ext>
            </a:extLst>
          </p:cNvPr>
          <p:cNvSpPr>
            <a:spLocks noGrp="1"/>
          </p:cNvSpPr>
          <p:nvPr>
            <p:ph type="dt" sz="half" idx="10"/>
          </p:nvPr>
        </p:nvSpPr>
        <p:spPr/>
        <p:txBody>
          <a:bodyPr/>
          <a:lstStyle/>
          <a:p>
            <a:fld id="{31F04269-813F-4B06-AC60-3665F6BBAD66}" type="datetime1">
              <a:rPr lang="en-CA" smtClean="0"/>
              <a:t>2023-10-17</a:t>
            </a:fld>
            <a:endParaRPr lang="en-CA"/>
          </a:p>
        </p:txBody>
      </p:sp>
      <p:sp>
        <p:nvSpPr>
          <p:cNvPr id="8" name="Footer Placeholder 7">
            <a:extLst>
              <a:ext uri="{FF2B5EF4-FFF2-40B4-BE49-F238E27FC236}">
                <a16:creationId xmlns:a16="http://schemas.microsoft.com/office/drawing/2014/main" id="{7E489FAC-0ED0-A420-0EA5-78D0F677A73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1402D0F-CEE0-CFC7-46F4-3D23892B122F}"/>
              </a:ext>
            </a:extLst>
          </p:cNvPr>
          <p:cNvSpPr>
            <a:spLocks noGrp="1"/>
          </p:cNvSpPr>
          <p:nvPr>
            <p:ph type="sldNum" sz="quarter" idx="12"/>
          </p:nvPr>
        </p:nvSpPr>
        <p:spPr/>
        <p:txBody>
          <a:bodyPr/>
          <a:lstStyle/>
          <a:p>
            <a:fld id="{C4F9066D-D447-4429-AB4B-1B35C37975D0}" type="slidenum">
              <a:rPr lang="en-CA" smtClean="0"/>
              <a:t>‹#›</a:t>
            </a:fld>
            <a:endParaRPr lang="en-CA"/>
          </a:p>
        </p:txBody>
      </p:sp>
    </p:spTree>
    <p:extLst>
      <p:ext uri="{BB962C8B-B14F-4D97-AF65-F5344CB8AC3E}">
        <p14:creationId xmlns:p14="http://schemas.microsoft.com/office/powerpoint/2010/main" val="58345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A685-75B4-ED73-7185-7A953073CA6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187EE05-C27D-FBAA-BAD8-A920713026BA}"/>
              </a:ext>
            </a:extLst>
          </p:cNvPr>
          <p:cNvSpPr>
            <a:spLocks noGrp="1"/>
          </p:cNvSpPr>
          <p:nvPr>
            <p:ph type="dt" sz="half" idx="10"/>
          </p:nvPr>
        </p:nvSpPr>
        <p:spPr/>
        <p:txBody>
          <a:bodyPr/>
          <a:lstStyle/>
          <a:p>
            <a:fld id="{A25D4660-23A4-4C63-886A-74ED71B10A08}" type="datetime1">
              <a:rPr lang="en-CA" smtClean="0"/>
              <a:t>2023-10-17</a:t>
            </a:fld>
            <a:endParaRPr lang="en-CA"/>
          </a:p>
        </p:txBody>
      </p:sp>
      <p:sp>
        <p:nvSpPr>
          <p:cNvPr id="4" name="Footer Placeholder 3">
            <a:extLst>
              <a:ext uri="{FF2B5EF4-FFF2-40B4-BE49-F238E27FC236}">
                <a16:creationId xmlns:a16="http://schemas.microsoft.com/office/drawing/2014/main" id="{B5ECBF13-98E5-40F0-DD86-7E77FD34BBD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F379AFA-D3A2-3392-E4D5-927947712334}"/>
              </a:ext>
            </a:extLst>
          </p:cNvPr>
          <p:cNvSpPr>
            <a:spLocks noGrp="1"/>
          </p:cNvSpPr>
          <p:nvPr>
            <p:ph type="sldNum" sz="quarter" idx="12"/>
          </p:nvPr>
        </p:nvSpPr>
        <p:spPr/>
        <p:txBody>
          <a:bodyPr/>
          <a:lstStyle/>
          <a:p>
            <a:fld id="{C4F9066D-D447-4429-AB4B-1B35C37975D0}" type="slidenum">
              <a:rPr lang="en-CA" smtClean="0"/>
              <a:t>‹#›</a:t>
            </a:fld>
            <a:endParaRPr lang="en-CA"/>
          </a:p>
        </p:txBody>
      </p:sp>
    </p:spTree>
    <p:extLst>
      <p:ext uri="{BB962C8B-B14F-4D97-AF65-F5344CB8AC3E}">
        <p14:creationId xmlns:p14="http://schemas.microsoft.com/office/powerpoint/2010/main" val="79594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A48829-89C0-3269-B6F7-5433163825BC}"/>
              </a:ext>
            </a:extLst>
          </p:cNvPr>
          <p:cNvSpPr>
            <a:spLocks noGrp="1"/>
          </p:cNvSpPr>
          <p:nvPr>
            <p:ph type="dt" sz="half" idx="10"/>
          </p:nvPr>
        </p:nvSpPr>
        <p:spPr/>
        <p:txBody>
          <a:bodyPr/>
          <a:lstStyle/>
          <a:p>
            <a:fld id="{CF24F062-0C10-4B26-A134-8BBEDBAB713E}" type="datetime1">
              <a:rPr lang="en-CA" smtClean="0"/>
              <a:t>2023-10-17</a:t>
            </a:fld>
            <a:endParaRPr lang="en-CA"/>
          </a:p>
        </p:txBody>
      </p:sp>
      <p:sp>
        <p:nvSpPr>
          <p:cNvPr id="3" name="Footer Placeholder 2">
            <a:extLst>
              <a:ext uri="{FF2B5EF4-FFF2-40B4-BE49-F238E27FC236}">
                <a16:creationId xmlns:a16="http://schemas.microsoft.com/office/drawing/2014/main" id="{75F192FC-60F0-9539-D0CE-CC5A8231605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40082DA-F58E-C3B7-0F01-E3CE2F95B412}"/>
              </a:ext>
            </a:extLst>
          </p:cNvPr>
          <p:cNvSpPr>
            <a:spLocks noGrp="1"/>
          </p:cNvSpPr>
          <p:nvPr>
            <p:ph type="sldNum" sz="quarter" idx="12"/>
          </p:nvPr>
        </p:nvSpPr>
        <p:spPr/>
        <p:txBody>
          <a:bodyPr/>
          <a:lstStyle/>
          <a:p>
            <a:fld id="{C4F9066D-D447-4429-AB4B-1B35C37975D0}" type="slidenum">
              <a:rPr lang="en-CA" smtClean="0"/>
              <a:t>‹#›</a:t>
            </a:fld>
            <a:endParaRPr lang="en-CA"/>
          </a:p>
        </p:txBody>
      </p:sp>
    </p:spTree>
    <p:extLst>
      <p:ext uri="{BB962C8B-B14F-4D97-AF65-F5344CB8AC3E}">
        <p14:creationId xmlns:p14="http://schemas.microsoft.com/office/powerpoint/2010/main" val="218683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2D788-75F7-5AA0-1CBF-2E8B980C42F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851096D-F0E7-889E-3377-13E44BBDBBF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9E79E6A-E2B4-32A6-FBCA-AA2C88BB26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50B9FD7-685A-9490-A3D5-DF7F36D53CFD}"/>
              </a:ext>
            </a:extLst>
          </p:cNvPr>
          <p:cNvSpPr>
            <a:spLocks noGrp="1"/>
          </p:cNvSpPr>
          <p:nvPr>
            <p:ph type="dt" sz="half" idx="10"/>
          </p:nvPr>
        </p:nvSpPr>
        <p:spPr/>
        <p:txBody>
          <a:bodyPr/>
          <a:lstStyle/>
          <a:p>
            <a:fld id="{C1C19FB4-9FA1-4E2C-AADD-73B8FD0D0C57}" type="datetime1">
              <a:rPr lang="en-CA" smtClean="0"/>
              <a:t>2023-10-17</a:t>
            </a:fld>
            <a:endParaRPr lang="en-CA"/>
          </a:p>
        </p:txBody>
      </p:sp>
      <p:sp>
        <p:nvSpPr>
          <p:cNvPr id="6" name="Footer Placeholder 5">
            <a:extLst>
              <a:ext uri="{FF2B5EF4-FFF2-40B4-BE49-F238E27FC236}">
                <a16:creationId xmlns:a16="http://schemas.microsoft.com/office/drawing/2014/main" id="{093E11FB-35D0-7CFB-2A98-0F5CD529EBD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4EC0BC8-8F3E-55E9-CA05-97826A134EF9}"/>
              </a:ext>
            </a:extLst>
          </p:cNvPr>
          <p:cNvSpPr>
            <a:spLocks noGrp="1"/>
          </p:cNvSpPr>
          <p:nvPr>
            <p:ph type="sldNum" sz="quarter" idx="12"/>
          </p:nvPr>
        </p:nvSpPr>
        <p:spPr/>
        <p:txBody>
          <a:bodyPr/>
          <a:lstStyle/>
          <a:p>
            <a:fld id="{C4F9066D-D447-4429-AB4B-1B35C37975D0}" type="slidenum">
              <a:rPr lang="en-CA" smtClean="0"/>
              <a:t>‹#›</a:t>
            </a:fld>
            <a:endParaRPr lang="en-CA"/>
          </a:p>
        </p:txBody>
      </p:sp>
    </p:spTree>
    <p:extLst>
      <p:ext uri="{BB962C8B-B14F-4D97-AF65-F5344CB8AC3E}">
        <p14:creationId xmlns:p14="http://schemas.microsoft.com/office/powerpoint/2010/main" val="2274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FB6B2-B6FB-18E1-AB43-E4B4A95CCF5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0A30E54-9CCB-0AC7-E787-033C46C09D0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961725E8-A050-8CF1-143E-EF88B2D7D1C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1B5DEE6-0FEA-F105-D656-0D3B551E9771}"/>
              </a:ext>
            </a:extLst>
          </p:cNvPr>
          <p:cNvSpPr>
            <a:spLocks noGrp="1"/>
          </p:cNvSpPr>
          <p:nvPr>
            <p:ph type="dt" sz="half" idx="10"/>
          </p:nvPr>
        </p:nvSpPr>
        <p:spPr/>
        <p:txBody>
          <a:bodyPr/>
          <a:lstStyle/>
          <a:p>
            <a:fld id="{67F0F390-4334-417A-80AA-7CBADCEDA73D}" type="datetime1">
              <a:rPr lang="en-CA" smtClean="0"/>
              <a:t>2023-10-17</a:t>
            </a:fld>
            <a:endParaRPr lang="en-CA"/>
          </a:p>
        </p:txBody>
      </p:sp>
      <p:sp>
        <p:nvSpPr>
          <p:cNvPr id="6" name="Footer Placeholder 5">
            <a:extLst>
              <a:ext uri="{FF2B5EF4-FFF2-40B4-BE49-F238E27FC236}">
                <a16:creationId xmlns:a16="http://schemas.microsoft.com/office/drawing/2014/main" id="{18D11688-CF2D-EE32-8DC0-FECAE8DD72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25FF90-145F-D682-C96F-EF158CE2708F}"/>
              </a:ext>
            </a:extLst>
          </p:cNvPr>
          <p:cNvSpPr>
            <a:spLocks noGrp="1"/>
          </p:cNvSpPr>
          <p:nvPr>
            <p:ph type="sldNum" sz="quarter" idx="12"/>
          </p:nvPr>
        </p:nvSpPr>
        <p:spPr/>
        <p:txBody>
          <a:bodyPr/>
          <a:lstStyle/>
          <a:p>
            <a:fld id="{C4F9066D-D447-4429-AB4B-1B35C37975D0}" type="slidenum">
              <a:rPr lang="en-CA" smtClean="0"/>
              <a:t>‹#›</a:t>
            </a:fld>
            <a:endParaRPr lang="en-CA"/>
          </a:p>
        </p:txBody>
      </p:sp>
    </p:spTree>
    <p:extLst>
      <p:ext uri="{BB962C8B-B14F-4D97-AF65-F5344CB8AC3E}">
        <p14:creationId xmlns:p14="http://schemas.microsoft.com/office/powerpoint/2010/main" val="237498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491B14-02DE-0A82-6531-887222D6D5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7E78042-BAF2-76BA-C73D-AC6029E75D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B59B461-B52C-806A-1340-1999224ABC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DF4CBD-BB7B-45F2-9282-3B54969F65A2}" type="datetime1">
              <a:rPr lang="en-CA" smtClean="0"/>
              <a:t>2023-10-17</a:t>
            </a:fld>
            <a:endParaRPr lang="en-CA"/>
          </a:p>
        </p:txBody>
      </p:sp>
      <p:sp>
        <p:nvSpPr>
          <p:cNvPr id="5" name="Footer Placeholder 4">
            <a:extLst>
              <a:ext uri="{FF2B5EF4-FFF2-40B4-BE49-F238E27FC236}">
                <a16:creationId xmlns:a16="http://schemas.microsoft.com/office/drawing/2014/main" id="{F960013D-F8A3-3EA8-F2E6-B6AA4B93E7A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A4BF644-0923-6E99-9903-118D2A7BEE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F9066D-D447-4429-AB4B-1B35C37975D0}" type="slidenum">
              <a:rPr lang="en-CA" smtClean="0"/>
              <a:t>‹#›</a:t>
            </a:fld>
            <a:endParaRPr lang="en-CA"/>
          </a:p>
        </p:txBody>
      </p:sp>
    </p:spTree>
    <p:extLst>
      <p:ext uri="{BB962C8B-B14F-4D97-AF65-F5344CB8AC3E}">
        <p14:creationId xmlns:p14="http://schemas.microsoft.com/office/powerpoint/2010/main" val="3184850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hyperlink" Target="https://www.youtube.com/watch?v=KOS2057HUUE" TargetMode="External"/><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youtube.com/watch?v=6BIkainBKV8" TargetMode="External"/><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Dementia Causes Rummaging Through Dresser Drawers">
            <a:extLst>
              <a:ext uri="{FF2B5EF4-FFF2-40B4-BE49-F238E27FC236}">
                <a16:creationId xmlns:a16="http://schemas.microsoft.com/office/drawing/2014/main" id="{C5738CC6-67BA-87FF-AFEB-AC7C201ACDAB}"/>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828600" y="0"/>
            <a:ext cx="10436088" cy="695739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F4BA6BE-8EAB-F5AB-1398-BBDB2CE35673}"/>
              </a:ext>
            </a:extLst>
          </p:cNvPr>
          <p:cNvSpPr>
            <a:spLocks noGrp="1"/>
          </p:cNvSpPr>
          <p:nvPr>
            <p:ph type="title"/>
          </p:nvPr>
        </p:nvSpPr>
        <p:spPr>
          <a:xfrm>
            <a:off x="323528" y="176066"/>
            <a:ext cx="7886700" cy="1325563"/>
          </a:xfrm>
        </p:spPr>
        <p:txBody>
          <a:bodyPr/>
          <a:lstStyle/>
          <a:p>
            <a:r>
              <a:rPr lang="en-US"/>
              <a:t>IPE - Team Functioning and Motivational Interviewing </a:t>
            </a:r>
          </a:p>
        </p:txBody>
      </p:sp>
      <p:sp>
        <p:nvSpPr>
          <p:cNvPr id="4" name="Slide Number Placeholder 3">
            <a:extLst>
              <a:ext uri="{FF2B5EF4-FFF2-40B4-BE49-F238E27FC236}">
                <a16:creationId xmlns:a16="http://schemas.microsoft.com/office/drawing/2014/main" id="{541C6D23-FD86-B7D1-844A-6F8DC6D1F118}"/>
              </a:ext>
            </a:extLst>
          </p:cNvPr>
          <p:cNvSpPr>
            <a:spLocks noGrp="1"/>
          </p:cNvSpPr>
          <p:nvPr>
            <p:ph type="sldNum" sz="quarter" idx="12"/>
          </p:nvPr>
        </p:nvSpPr>
        <p:spPr/>
        <p:txBody>
          <a:bodyPr/>
          <a:lstStyle/>
          <a:p>
            <a:fld id="{C4F9066D-D447-4429-AB4B-1B35C37975D0}" type="slidenum">
              <a:rPr lang="en-CA" smtClean="0"/>
              <a:t>1</a:t>
            </a:fld>
            <a:endParaRPr lang="en-CA"/>
          </a:p>
        </p:txBody>
      </p:sp>
    </p:spTree>
    <p:extLst>
      <p:ext uri="{BB962C8B-B14F-4D97-AF65-F5344CB8AC3E}">
        <p14:creationId xmlns:p14="http://schemas.microsoft.com/office/powerpoint/2010/main" val="1764211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 b="11323"/>
          <a:stretch/>
        </p:blipFill>
        <p:spPr>
          <a:xfrm>
            <a:off x="8027305" y="5719611"/>
            <a:ext cx="1116695" cy="1124744"/>
          </a:xfrm>
          <a:prstGeom prst="rect">
            <a:avLst/>
          </a:prstGeom>
        </p:spPr>
      </p:pic>
      <p:sp>
        <p:nvSpPr>
          <p:cNvPr id="5" name="Title 4"/>
          <p:cNvSpPr>
            <a:spLocks noGrp="1"/>
          </p:cNvSpPr>
          <p:nvPr>
            <p:ph type="title"/>
          </p:nvPr>
        </p:nvSpPr>
        <p:spPr>
          <a:xfrm>
            <a:off x="778526" y="6261395"/>
            <a:ext cx="6781800" cy="582960"/>
          </a:xfrm>
        </p:spPr>
        <p:txBody>
          <a:bodyPr>
            <a:normAutofit/>
          </a:bodyPr>
          <a:lstStyle/>
          <a:p>
            <a:r>
              <a:rPr lang="en-CA" sz="2800"/>
              <a:t>Gordon’s 12 Road Blocks to communication</a:t>
            </a:r>
          </a:p>
        </p:txBody>
      </p:sp>
      <p:graphicFrame>
        <p:nvGraphicFramePr>
          <p:cNvPr id="10" name="Content Placeholder 9"/>
          <p:cNvGraphicFramePr>
            <a:graphicFrameLocks noGrp="1"/>
          </p:cNvGraphicFramePr>
          <p:nvPr>
            <p:ph idx="1"/>
          </p:nvPr>
        </p:nvGraphicFramePr>
        <p:xfrm>
          <a:off x="778526" y="0"/>
          <a:ext cx="7543800" cy="6314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3293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 b="11323"/>
          <a:stretch/>
        </p:blipFill>
        <p:spPr>
          <a:xfrm>
            <a:off x="8027305" y="5719611"/>
            <a:ext cx="1116695" cy="1124744"/>
          </a:xfrm>
          <a:prstGeom prst="rect">
            <a:avLst/>
          </a:prstGeom>
        </p:spPr>
      </p:pic>
      <p:sp>
        <p:nvSpPr>
          <p:cNvPr id="5" name="Title 4"/>
          <p:cNvSpPr>
            <a:spLocks noGrp="1"/>
          </p:cNvSpPr>
          <p:nvPr>
            <p:ph type="title"/>
          </p:nvPr>
        </p:nvSpPr>
        <p:spPr>
          <a:xfrm>
            <a:off x="778526" y="6261395"/>
            <a:ext cx="6781800" cy="582960"/>
          </a:xfrm>
        </p:spPr>
        <p:txBody>
          <a:bodyPr>
            <a:normAutofit/>
          </a:bodyPr>
          <a:lstStyle/>
          <a:p>
            <a:r>
              <a:rPr lang="en-CA" sz="2800"/>
              <a:t>Gordon’s 12 Road Blocks continued</a:t>
            </a:r>
          </a:p>
        </p:txBody>
      </p:sp>
      <p:graphicFrame>
        <p:nvGraphicFramePr>
          <p:cNvPr id="10" name="Content Placeholder 9"/>
          <p:cNvGraphicFramePr>
            <a:graphicFrameLocks noGrp="1"/>
          </p:cNvGraphicFramePr>
          <p:nvPr>
            <p:ph idx="1"/>
          </p:nvPr>
        </p:nvGraphicFramePr>
        <p:xfrm>
          <a:off x="776287" y="0"/>
          <a:ext cx="7543800" cy="6314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3349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9832" y="639763"/>
            <a:ext cx="2284555" cy="5177377"/>
          </a:xfrm>
          <a:ln>
            <a:noFill/>
          </a:ln>
        </p:spPr>
        <p:txBody>
          <a:bodyPr>
            <a:normAutofit/>
          </a:bodyPr>
          <a:lstStyle/>
          <a:p>
            <a:r>
              <a:rPr lang="en-US" sz="3500"/>
              <a:t>What Involuntary Clients May Feel and What They May Be Thinking</a:t>
            </a:r>
          </a:p>
        </p:txBody>
      </p:sp>
      <p:graphicFrame>
        <p:nvGraphicFramePr>
          <p:cNvPr id="4" name="Content Placeholder 3"/>
          <p:cNvGraphicFramePr>
            <a:graphicFrameLocks noGrp="1"/>
          </p:cNvGraphicFramePr>
          <p:nvPr>
            <p:ph idx="1"/>
          </p:nvPr>
        </p:nvGraphicFramePr>
        <p:xfrm>
          <a:off x="395536" y="188641"/>
          <a:ext cx="5118889" cy="6277445"/>
        </p:xfrm>
        <a:graphic>
          <a:graphicData uri="http://schemas.openxmlformats.org/drawingml/2006/table">
            <a:tbl>
              <a:tblPr firstRow="1" bandRow="1">
                <a:tableStyleId>{5C22544A-7EE6-4342-B048-85BDC9FD1C3A}</a:tableStyleId>
              </a:tblPr>
              <a:tblGrid>
                <a:gridCol w="1206739">
                  <a:extLst>
                    <a:ext uri="{9D8B030D-6E8A-4147-A177-3AD203B41FA5}">
                      <a16:colId xmlns:a16="http://schemas.microsoft.com/office/drawing/2014/main" val="20000"/>
                    </a:ext>
                  </a:extLst>
                </a:gridCol>
                <a:gridCol w="3912150">
                  <a:extLst>
                    <a:ext uri="{9D8B030D-6E8A-4147-A177-3AD203B41FA5}">
                      <a16:colId xmlns:a16="http://schemas.microsoft.com/office/drawing/2014/main" val="20001"/>
                    </a:ext>
                  </a:extLst>
                </a:gridCol>
              </a:tblGrid>
              <a:tr h="342216">
                <a:tc>
                  <a:txBody>
                    <a:bodyPr/>
                    <a:lstStyle/>
                    <a:p>
                      <a:r>
                        <a:rPr lang="en-US" sz="1600"/>
                        <a:t>FEELS</a:t>
                      </a:r>
                    </a:p>
                  </a:txBody>
                  <a:tcPr marL="52646" marR="52646" marT="35097" marB="35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THINKS</a:t>
                      </a:r>
                    </a:p>
                  </a:txBody>
                  <a:tcPr marL="52646" marR="52646" marT="35097" marB="35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44116">
                <a:tc>
                  <a:txBody>
                    <a:bodyPr/>
                    <a:lstStyle/>
                    <a:p>
                      <a:r>
                        <a:rPr lang="en-US" sz="1600"/>
                        <a:t>Angry</a:t>
                      </a:r>
                    </a:p>
                  </a:txBody>
                  <a:tcPr marL="52646" marR="52646" marT="35097" marB="35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Screw you! You can’t make do this.</a:t>
                      </a:r>
                    </a:p>
                    <a:p>
                      <a:r>
                        <a:rPr lang="en-US" sz="1600"/>
                        <a:t>What power do you have over me?</a:t>
                      </a:r>
                    </a:p>
                    <a:p>
                      <a:r>
                        <a:rPr lang="en-US" sz="1600"/>
                        <a:t>How can you possibly understand how I feel </a:t>
                      </a:r>
                    </a:p>
                  </a:txBody>
                  <a:tcPr marL="52646" marR="52646" marT="35097" marB="35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46016">
                <a:tc>
                  <a:txBody>
                    <a:bodyPr/>
                    <a:lstStyle/>
                    <a:p>
                      <a:r>
                        <a:rPr lang="en-US" sz="1600"/>
                        <a:t>Afraid</a:t>
                      </a:r>
                    </a:p>
                  </a:txBody>
                  <a:tcPr marL="52646" marR="52646" marT="35097" marB="35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I won’t do this!</a:t>
                      </a:r>
                    </a:p>
                    <a:p>
                      <a:r>
                        <a:rPr lang="en-US" sz="1600"/>
                        <a:t>I will lose __ my relationship, my home, my autonomy, my children, my freedom.</a:t>
                      </a:r>
                    </a:p>
                    <a:p>
                      <a:r>
                        <a:rPr lang="en-US" sz="1600"/>
                        <a:t>I don’t want to be sober  or go to counseling and have to feel all of these negative feelings</a:t>
                      </a:r>
                    </a:p>
                  </a:txBody>
                  <a:tcPr marL="52646" marR="52646" marT="35097" marB="35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10149">
                <a:tc>
                  <a:txBody>
                    <a:bodyPr/>
                    <a:lstStyle/>
                    <a:p>
                      <a:r>
                        <a:rPr lang="en-US" sz="1600"/>
                        <a:t>Powerless</a:t>
                      </a:r>
                    </a:p>
                  </a:txBody>
                  <a:tcPr marL="52646" marR="52646" marT="35097" marB="35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Ambivalent,</a:t>
                      </a:r>
                      <a:r>
                        <a:rPr lang="en-US" sz="1600" baseline="0"/>
                        <a:t> maybe you CAN  help, I don’t think I can help myself.</a:t>
                      </a:r>
                    </a:p>
                    <a:p>
                      <a:r>
                        <a:rPr lang="en-US" sz="1600" baseline="0"/>
                        <a:t>I have 2 choices do it or else</a:t>
                      </a:r>
                      <a:endParaRPr lang="en-US" sz="1600"/>
                    </a:p>
                  </a:txBody>
                  <a:tcPr marL="52646" marR="52646" marT="35097" marB="35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44116">
                <a:tc>
                  <a:txBody>
                    <a:bodyPr/>
                    <a:lstStyle/>
                    <a:p>
                      <a:r>
                        <a:rPr lang="en-US" sz="1600"/>
                        <a:t>Guilt</a:t>
                      </a:r>
                    </a:p>
                  </a:txBody>
                  <a:tcPr marL="52646" marR="52646" marT="35097" marB="35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There is nothing I can do to make this better, I give up. </a:t>
                      </a:r>
                    </a:p>
                    <a:p>
                      <a:r>
                        <a:rPr lang="en-US" sz="1600"/>
                        <a:t>I should have never done that/ How could I have done such a thing?</a:t>
                      </a:r>
                    </a:p>
                  </a:txBody>
                  <a:tcPr marL="52646" marR="52646" marT="35097" marB="35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278082">
                <a:tc>
                  <a:txBody>
                    <a:bodyPr/>
                    <a:lstStyle/>
                    <a:p>
                      <a:r>
                        <a:rPr lang="en-US" sz="1600"/>
                        <a:t>Shame</a:t>
                      </a:r>
                    </a:p>
                  </a:txBody>
                  <a:tcPr marL="52646" marR="52646" marT="35097" marB="35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I cannot face the person I hurt. </a:t>
                      </a:r>
                    </a:p>
                    <a:p>
                      <a:r>
                        <a:rPr lang="en-US" sz="1600"/>
                        <a:t>The person I hurt, or My family will never forgive me. </a:t>
                      </a:r>
                    </a:p>
                    <a:p>
                      <a:r>
                        <a:rPr lang="en-US" sz="1600"/>
                        <a:t>I know better, how did I get myself into this mess. </a:t>
                      </a:r>
                    </a:p>
                  </a:txBody>
                  <a:tcPr marL="52646" marR="52646" marT="35097" marB="35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87208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9832" y="639763"/>
            <a:ext cx="2284555" cy="5177377"/>
          </a:xfrm>
          <a:ln>
            <a:noFill/>
          </a:ln>
        </p:spPr>
        <p:txBody>
          <a:bodyPr>
            <a:normAutofit/>
          </a:bodyPr>
          <a:lstStyle/>
          <a:p>
            <a:r>
              <a:rPr lang="en-US" sz="3500"/>
              <a:t>What Workers May Feel and What They May Thinking</a:t>
            </a:r>
          </a:p>
        </p:txBody>
      </p:sp>
      <p:graphicFrame>
        <p:nvGraphicFramePr>
          <p:cNvPr id="4" name="Content Placeholder 3"/>
          <p:cNvGraphicFramePr>
            <a:graphicFrameLocks noGrp="1"/>
          </p:cNvGraphicFramePr>
          <p:nvPr>
            <p:ph idx="1"/>
          </p:nvPr>
        </p:nvGraphicFramePr>
        <p:xfrm>
          <a:off x="466725" y="1124333"/>
          <a:ext cx="4929188" cy="5073899"/>
        </p:xfrm>
        <a:graphic>
          <a:graphicData uri="http://schemas.openxmlformats.org/drawingml/2006/table">
            <a:tbl>
              <a:tblPr firstRow="1" bandRow="1">
                <a:tableStyleId>{9DCAF9ED-07DC-4A11-8D7F-57B35C25682E}</a:tableStyleId>
              </a:tblPr>
              <a:tblGrid>
                <a:gridCol w="1348967">
                  <a:extLst>
                    <a:ext uri="{9D8B030D-6E8A-4147-A177-3AD203B41FA5}">
                      <a16:colId xmlns:a16="http://schemas.microsoft.com/office/drawing/2014/main" val="20000"/>
                    </a:ext>
                  </a:extLst>
                </a:gridCol>
                <a:gridCol w="3580221">
                  <a:extLst>
                    <a:ext uri="{9D8B030D-6E8A-4147-A177-3AD203B41FA5}">
                      <a16:colId xmlns:a16="http://schemas.microsoft.com/office/drawing/2014/main" val="20001"/>
                    </a:ext>
                  </a:extLst>
                </a:gridCol>
              </a:tblGrid>
              <a:tr h="490193">
                <a:tc>
                  <a:txBody>
                    <a:bodyPr/>
                    <a:lstStyle/>
                    <a:p>
                      <a:r>
                        <a:rPr lang="en-US" sz="1600" b="0" cap="none" spc="0">
                          <a:solidFill>
                            <a:schemeClr val="bg1"/>
                          </a:solidFill>
                        </a:rPr>
                        <a:t>FEELS</a:t>
                      </a:r>
                    </a:p>
                  </a:txBody>
                  <a:tcPr marL="134630" marR="77671" marT="103562" marB="103562" anchor="ctr"/>
                </a:tc>
                <a:tc>
                  <a:txBody>
                    <a:bodyPr/>
                    <a:lstStyle/>
                    <a:p>
                      <a:r>
                        <a:rPr lang="en-US" sz="1600" b="0" cap="none" spc="0">
                          <a:solidFill>
                            <a:schemeClr val="bg1"/>
                          </a:solidFill>
                        </a:rPr>
                        <a:t>THINKS</a:t>
                      </a:r>
                    </a:p>
                  </a:txBody>
                  <a:tcPr marL="134630" marR="77671" marT="103562" marB="103562" anchor="ctr"/>
                </a:tc>
                <a:extLst>
                  <a:ext uri="{0D108BD9-81ED-4DB2-BD59-A6C34878D82A}">
                    <a16:rowId xmlns:a16="http://schemas.microsoft.com/office/drawing/2014/main" val="10000"/>
                  </a:ext>
                </a:extLst>
              </a:tr>
              <a:tr h="1456771">
                <a:tc>
                  <a:txBody>
                    <a:bodyPr/>
                    <a:lstStyle/>
                    <a:p>
                      <a:r>
                        <a:rPr lang="en-US" sz="1600" cap="none" spc="0">
                          <a:solidFill>
                            <a:schemeClr val="tx1"/>
                          </a:solidFill>
                        </a:rPr>
                        <a:t>Uneasy</a:t>
                      </a:r>
                    </a:p>
                  </a:txBody>
                  <a:tcPr marL="134630" marR="77671" marT="103562" marB="103562"/>
                </a:tc>
                <a:tc>
                  <a:txBody>
                    <a:bodyPr/>
                    <a:lstStyle/>
                    <a:p>
                      <a:r>
                        <a:rPr lang="en-US" sz="1600" cap="none" spc="0">
                          <a:solidFill>
                            <a:schemeClr val="tx1"/>
                          </a:solidFill>
                        </a:rPr>
                        <a:t>I don’t want this client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cap="none" spc="0">
                          <a:solidFill>
                            <a:schemeClr val="tx1"/>
                          </a:solidFill>
                        </a:rPr>
                        <a:t>I disklike them for what they have done.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cap="none" spc="0">
                          <a:solidFill>
                            <a:schemeClr val="tx1"/>
                          </a:solidFill>
                        </a:rPr>
                        <a:t>I am afraid of them.</a:t>
                      </a:r>
                    </a:p>
                    <a:p>
                      <a:r>
                        <a:rPr lang="en-US" sz="1600" cap="none" spc="0">
                          <a:solidFill>
                            <a:schemeClr val="tx1"/>
                          </a:solidFill>
                        </a:rPr>
                        <a:t>I feel manipulated by them.</a:t>
                      </a:r>
                    </a:p>
                  </a:txBody>
                  <a:tcPr marL="134630" marR="77671" marT="103562" marB="103562"/>
                </a:tc>
                <a:extLst>
                  <a:ext uri="{0D108BD9-81ED-4DB2-BD59-A6C34878D82A}">
                    <a16:rowId xmlns:a16="http://schemas.microsoft.com/office/drawing/2014/main" val="10001"/>
                  </a:ext>
                </a:extLst>
              </a:tr>
              <a:tr h="1456771">
                <a:tc>
                  <a:txBody>
                    <a:bodyPr/>
                    <a:lstStyle/>
                    <a:p>
                      <a:r>
                        <a:rPr lang="en-US" sz="1600" cap="none" spc="0">
                          <a:solidFill>
                            <a:schemeClr val="tx1"/>
                          </a:solidFill>
                        </a:rPr>
                        <a:t>Rejected</a:t>
                      </a:r>
                    </a:p>
                  </a:txBody>
                  <a:tcPr marL="134630" marR="77671" marT="103562" marB="103562"/>
                </a:tc>
                <a:tc>
                  <a:txBody>
                    <a:bodyPr/>
                    <a:lstStyle/>
                    <a:p>
                      <a:r>
                        <a:rPr lang="en-US" sz="1600" cap="none" spc="0">
                          <a:solidFill>
                            <a:schemeClr val="tx1"/>
                          </a:solidFill>
                        </a:rPr>
                        <a:t>They don’t trust me.</a:t>
                      </a:r>
                    </a:p>
                    <a:p>
                      <a:r>
                        <a:rPr lang="en-US" sz="1600" cap="none" spc="0">
                          <a:solidFill>
                            <a:schemeClr val="tx1"/>
                          </a:solidFill>
                        </a:rPr>
                        <a:t>They don’t want to be here.</a:t>
                      </a:r>
                    </a:p>
                    <a:p>
                      <a:r>
                        <a:rPr lang="en-US" sz="1600" cap="none" spc="0">
                          <a:solidFill>
                            <a:schemeClr val="tx1"/>
                          </a:solidFill>
                        </a:rPr>
                        <a:t>I am just another worker trying to tell them what to do. </a:t>
                      </a:r>
                    </a:p>
                    <a:p>
                      <a:r>
                        <a:rPr lang="en-US" sz="1600" cap="none" spc="0">
                          <a:solidFill>
                            <a:schemeClr val="tx1"/>
                          </a:solidFill>
                        </a:rPr>
                        <a:t>They don’t like me. </a:t>
                      </a:r>
                    </a:p>
                  </a:txBody>
                  <a:tcPr marL="134630" marR="77671" marT="103562" marB="103562"/>
                </a:tc>
                <a:extLst>
                  <a:ext uri="{0D108BD9-81ED-4DB2-BD59-A6C34878D82A}">
                    <a16:rowId xmlns:a16="http://schemas.microsoft.com/office/drawing/2014/main" val="10002"/>
                  </a:ext>
                </a:extLst>
              </a:tr>
              <a:tr h="1215127">
                <a:tc>
                  <a:txBody>
                    <a:bodyPr/>
                    <a:lstStyle/>
                    <a:p>
                      <a:r>
                        <a:rPr lang="en-US" sz="1600" cap="none" spc="0">
                          <a:solidFill>
                            <a:schemeClr val="tx1"/>
                          </a:solidFill>
                        </a:rPr>
                        <a:t>Inadequate</a:t>
                      </a:r>
                    </a:p>
                  </a:txBody>
                  <a:tcPr marL="134630" marR="77671" marT="103562" marB="103562"/>
                </a:tc>
                <a:tc>
                  <a:txBody>
                    <a:bodyPr/>
                    <a:lstStyle/>
                    <a:p>
                      <a:r>
                        <a:rPr lang="en-US" sz="1600" cap="none" spc="0">
                          <a:solidFill>
                            <a:schemeClr val="tx1"/>
                          </a:solidFill>
                        </a:rPr>
                        <a:t>I don’t know when to intervene</a:t>
                      </a:r>
                    </a:p>
                    <a:p>
                      <a:r>
                        <a:rPr lang="en-US" sz="1600" cap="none" spc="0">
                          <a:solidFill>
                            <a:schemeClr val="tx1"/>
                          </a:solidFill>
                        </a:rPr>
                        <a:t>I don’t know how to convince them they need to do this step.</a:t>
                      </a:r>
                    </a:p>
                    <a:p>
                      <a:r>
                        <a:rPr lang="en-US" sz="1600" cap="none" spc="0">
                          <a:solidFill>
                            <a:schemeClr val="tx1"/>
                          </a:solidFill>
                        </a:rPr>
                        <a:t>I don’t know what the court outcome will be so how can I help them?</a:t>
                      </a:r>
                    </a:p>
                    <a:p>
                      <a:endParaRPr lang="en-US" sz="1600" cap="none" spc="0">
                        <a:solidFill>
                          <a:schemeClr val="tx1"/>
                        </a:solidFill>
                      </a:endParaRPr>
                    </a:p>
                  </a:txBody>
                  <a:tcPr marL="134630" marR="77671" marT="103562" marB="10356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6006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154"/>
            <a:ext cx="8229600" cy="1143000"/>
          </a:xfrm>
        </p:spPr>
        <p:txBody>
          <a:bodyPr>
            <a:noAutofit/>
          </a:bodyPr>
          <a:lstStyle/>
          <a:p>
            <a:r>
              <a:rPr lang="en-CA" sz="2400"/>
              <a:t>Considerations when clients do not follow through with changes necessary as part of the mandated intervention plan  (part 1)</a:t>
            </a:r>
            <a:br>
              <a:rPr lang="en-CA" sz="2400"/>
            </a:br>
            <a:r>
              <a:rPr lang="en-CA" sz="1200"/>
              <a:t>(</a:t>
            </a:r>
            <a:r>
              <a:rPr lang="en-CA" sz="1200" err="1"/>
              <a:t>Giniac</a:t>
            </a:r>
            <a:r>
              <a:rPr lang="en-CA" sz="1200"/>
              <a:t>, M., 2015, </a:t>
            </a:r>
            <a:r>
              <a:rPr lang="en-CA" sz="1200" err="1"/>
              <a:t>Institut</a:t>
            </a:r>
            <a:r>
              <a:rPr lang="en-CA" sz="1200"/>
              <a:t> </a:t>
            </a:r>
            <a:r>
              <a:rPr lang="en-CA" sz="1200" err="1"/>
              <a:t>Pinel</a:t>
            </a:r>
            <a:r>
              <a:rPr lang="en-CA" sz="120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0354773"/>
              </p:ext>
            </p:extLst>
          </p:nvPr>
        </p:nvGraphicFramePr>
        <p:xfrm>
          <a:off x="107504" y="1196752"/>
          <a:ext cx="9036496" cy="5684565"/>
        </p:xfrm>
        <a:graphic>
          <a:graphicData uri="http://schemas.openxmlformats.org/drawingml/2006/table">
            <a:tbl>
              <a:tblPr firstRow="1" bandRow="1">
                <a:tableStyleId>{D27102A9-8310-4765-A935-A1911B00CA55}</a:tableStyleId>
              </a:tblPr>
              <a:tblGrid>
                <a:gridCol w="2808312">
                  <a:extLst>
                    <a:ext uri="{9D8B030D-6E8A-4147-A177-3AD203B41FA5}">
                      <a16:colId xmlns:a16="http://schemas.microsoft.com/office/drawing/2014/main" val="20000"/>
                    </a:ext>
                  </a:extLst>
                </a:gridCol>
                <a:gridCol w="6228184">
                  <a:extLst>
                    <a:ext uri="{9D8B030D-6E8A-4147-A177-3AD203B41FA5}">
                      <a16:colId xmlns:a16="http://schemas.microsoft.com/office/drawing/2014/main" val="20001"/>
                    </a:ext>
                  </a:extLst>
                </a:gridCol>
              </a:tblGrid>
              <a:tr h="311963">
                <a:tc>
                  <a:txBody>
                    <a:bodyPr/>
                    <a:lstStyle/>
                    <a:p>
                      <a:r>
                        <a:rPr lang="en-CA" sz="1600"/>
                        <a:t>Difficulties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t>Examples of  non resolved problems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9625">
                <a:tc>
                  <a:txBody>
                    <a:bodyPr/>
                    <a:lstStyle/>
                    <a:p>
                      <a:r>
                        <a:rPr lang="en-CA" sz="1600"/>
                        <a:t>With Transitions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t> Too</a:t>
                      </a:r>
                      <a:r>
                        <a:rPr lang="en-CA" sz="1600" baseline="0"/>
                        <a:t> fast, too many transitions at once (people, places, tasks), fear of change,  fear of being alone</a:t>
                      </a:r>
                      <a:endParaRPr lang="en-CA"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3970">
                <a:tc>
                  <a:txBody>
                    <a:bodyPr/>
                    <a:lstStyle/>
                    <a:p>
                      <a:r>
                        <a:rPr lang="en-CA" sz="1600"/>
                        <a:t>Following logical order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t>i.e. In</a:t>
                      </a:r>
                      <a:r>
                        <a:rPr lang="en-CA" sz="1600" baseline="0"/>
                        <a:t> a shelter- before bed takes a shower, then eats, then cannot sleep</a:t>
                      </a:r>
                      <a:r>
                        <a:rPr lang="en-CA" sz="160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99625">
                <a:tc>
                  <a:txBody>
                    <a:bodyPr/>
                    <a:lstStyle/>
                    <a:p>
                      <a:r>
                        <a:rPr lang="en-CA" sz="1600"/>
                        <a:t>Perseverance with difficult</a:t>
                      </a:r>
                      <a:r>
                        <a:rPr lang="en-CA" sz="1600" baseline="0"/>
                        <a:t> or unwanted tasks</a:t>
                      </a:r>
                      <a:endParaRPr lang="en-CA"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t>Fear of failure? Fear of success? Not</a:t>
                      </a:r>
                      <a:r>
                        <a:rPr lang="en-CA" sz="1600" baseline="0"/>
                        <a:t> knowing how to do something? Feelings coerced. </a:t>
                      </a:r>
                      <a:endParaRPr lang="en-CA"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3970">
                <a:tc>
                  <a:txBody>
                    <a:bodyPr/>
                    <a:lstStyle/>
                    <a:p>
                      <a:r>
                        <a:rPr lang="en-CA" sz="1600"/>
                        <a:t>Time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t>Arrives late to work  and loses their job (mandatory</a:t>
                      </a:r>
                      <a:r>
                        <a:rPr lang="en-CA" sz="1600" baseline="0"/>
                        <a:t> for </a:t>
                      </a:r>
                      <a:r>
                        <a:rPr lang="en-CA" sz="1600"/>
                        <a:t>probation)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9625">
                <a:tc>
                  <a:txBody>
                    <a:bodyPr/>
                    <a:lstStyle/>
                    <a:p>
                      <a:r>
                        <a:rPr lang="en-CA" sz="1600"/>
                        <a:t>Reflecting on many things at once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t>Overloaded with information? Difficulty prioritizing- what is the most important when everything is important/urgent?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3970">
                <a:tc>
                  <a:txBody>
                    <a:bodyPr/>
                    <a:lstStyle/>
                    <a:p>
                      <a:r>
                        <a:rPr lang="en-CA" sz="1600"/>
                        <a:t>Concentration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t>Anxiety? ADD? Lack</a:t>
                      </a:r>
                      <a:r>
                        <a:rPr lang="en-CA" sz="1600" baseline="0"/>
                        <a:t> of sleep? Drugs/ alcohol? Cognitive problems?</a:t>
                      </a:r>
                      <a:endParaRPr lang="en-CA"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99625">
                <a:tc>
                  <a:txBody>
                    <a:bodyPr/>
                    <a:lstStyle/>
                    <a:p>
                      <a:r>
                        <a:rPr lang="en-CA" sz="1600"/>
                        <a:t>Considering consequences</a:t>
                      </a:r>
                      <a:r>
                        <a:rPr lang="en-CA" sz="1600" baseline="0"/>
                        <a:t> of their actions. </a:t>
                      </a:r>
                      <a:endParaRPr lang="en-CA"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t>Poor</a:t>
                      </a:r>
                      <a:r>
                        <a:rPr lang="en-CA" sz="1600" baseline="0"/>
                        <a:t> impulse control? Age related perceptions of time and or danger? Lack of experience?</a:t>
                      </a:r>
                      <a:endParaRPr lang="en-CA"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99625">
                <a:tc>
                  <a:txBody>
                    <a:bodyPr/>
                    <a:lstStyle/>
                    <a:p>
                      <a:r>
                        <a:rPr lang="en-CA" sz="1600"/>
                        <a:t>Considering</a:t>
                      </a:r>
                      <a:r>
                        <a:rPr lang="en-CA" sz="1600" baseline="0"/>
                        <a:t> possible solutions to a problem</a:t>
                      </a:r>
                      <a:endParaRPr lang="en-CA"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t>Learned</a:t>
                      </a:r>
                      <a:r>
                        <a:rPr lang="en-CA" sz="1600" baseline="0"/>
                        <a:t> helplessness? Lack of experience?</a:t>
                      </a:r>
                      <a:endParaRPr lang="en-CA"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99625">
                <a:tc>
                  <a:txBody>
                    <a:bodyPr/>
                    <a:lstStyle/>
                    <a:p>
                      <a:r>
                        <a:rPr lang="en-CA" sz="1600"/>
                        <a:t>Expressing emotions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t>Naming emotions, understanding what</a:t>
                      </a:r>
                      <a:r>
                        <a:rPr lang="en-CA" sz="1600" baseline="0"/>
                        <a:t> triggers them</a:t>
                      </a:r>
                      <a:endParaRPr lang="en-CA"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599625">
                <a:tc>
                  <a:txBody>
                    <a:bodyPr/>
                    <a:lstStyle/>
                    <a:p>
                      <a:r>
                        <a:rPr lang="en-CA" sz="1600"/>
                        <a:t>Over-focused attention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t>Obsessing, compulsive behavior to self soothe, inappropriate social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Slide Number Placeholder 5"/>
          <p:cNvSpPr>
            <a:spLocks noGrp="1"/>
          </p:cNvSpPr>
          <p:nvPr>
            <p:ph type="sldNum" sz="quarter" idx="12"/>
          </p:nvPr>
        </p:nvSpPr>
        <p:spPr/>
        <p:txBody>
          <a:bodyPr/>
          <a:lstStyle/>
          <a:p>
            <a:fld id="{C4F9066D-D447-4429-AB4B-1B35C37975D0}" type="slidenum">
              <a:rPr lang="en-CA" smtClean="0"/>
              <a:t>14</a:t>
            </a:fld>
            <a:endParaRPr lang="en-CA"/>
          </a:p>
        </p:txBody>
      </p:sp>
    </p:spTree>
    <p:extLst>
      <p:ext uri="{BB962C8B-B14F-4D97-AF65-F5344CB8AC3E}">
        <p14:creationId xmlns:p14="http://schemas.microsoft.com/office/powerpoint/2010/main" val="334572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F9066D-D447-4429-AB4B-1B35C37975D0}" type="slidenum">
              <a:rPr lang="en-CA" smtClean="0"/>
              <a:t>15</a:t>
            </a:fld>
            <a:endParaRPr lang="en-CA"/>
          </a:p>
        </p:txBody>
      </p:sp>
      <p:graphicFrame>
        <p:nvGraphicFramePr>
          <p:cNvPr id="4" name="Content Placeholder 4"/>
          <p:cNvGraphicFramePr>
            <a:graphicFrameLocks/>
          </p:cNvGraphicFramePr>
          <p:nvPr>
            <p:extLst>
              <p:ext uri="{D42A27DB-BD31-4B8C-83A1-F6EECF244321}">
                <p14:modId xmlns:p14="http://schemas.microsoft.com/office/powerpoint/2010/main" val="69538275"/>
              </p:ext>
            </p:extLst>
          </p:nvPr>
        </p:nvGraphicFramePr>
        <p:xfrm>
          <a:off x="107504" y="1252"/>
          <a:ext cx="9036496" cy="6868075"/>
        </p:xfrm>
        <a:graphic>
          <a:graphicData uri="http://schemas.openxmlformats.org/drawingml/2006/table">
            <a:tbl>
              <a:tblPr firstRow="1" bandRow="1">
                <a:tableStyleId>{ED083AE6-46FA-4A59-8FB0-9F97EB10719F}</a:tableStyleId>
              </a:tblPr>
              <a:tblGrid>
                <a:gridCol w="2808312">
                  <a:extLst>
                    <a:ext uri="{9D8B030D-6E8A-4147-A177-3AD203B41FA5}">
                      <a16:colId xmlns:a16="http://schemas.microsoft.com/office/drawing/2014/main" val="20000"/>
                    </a:ext>
                  </a:extLst>
                </a:gridCol>
                <a:gridCol w="6228184">
                  <a:extLst>
                    <a:ext uri="{9D8B030D-6E8A-4147-A177-3AD203B41FA5}">
                      <a16:colId xmlns:a16="http://schemas.microsoft.com/office/drawing/2014/main" val="20001"/>
                    </a:ext>
                  </a:extLst>
                </a:gridCol>
              </a:tblGrid>
              <a:tr h="395630">
                <a:tc>
                  <a:txBody>
                    <a:bodyPr/>
                    <a:lstStyle/>
                    <a:p>
                      <a:r>
                        <a:rPr lang="en-CA" sz="1600"/>
                        <a:t>Difficulties (Part II)</a:t>
                      </a:r>
                    </a:p>
                  </a:txBody>
                  <a:tcPr/>
                </a:tc>
                <a:tc>
                  <a:txBody>
                    <a:bodyPr/>
                    <a:lstStyle/>
                    <a:p>
                      <a:r>
                        <a:rPr lang="en-CA" sz="1600"/>
                        <a:t>Examples of  non resolved problems</a:t>
                      </a:r>
                    </a:p>
                  </a:txBody>
                  <a:tcPr/>
                </a:tc>
                <a:extLst>
                  <a:ext uri="{0D108BD9-81ED-4DB2-BD59-A6C34878D82A}">
                    <a16:rowId xmlns:a16="http://schemas.microsoft.com/office/drawing/2014/main" val="10000"/>
                  </a:ext>
                </a:extLst>
              </a:tr>
              <a:tr h="617833">
                <a:tc>
                  <a:txBody>
                    <a:bodyPr/>
                    <a:lstStyle/>
                    <a:p>
                      <a:r>
                        <a:rPr lang="en-CA" sz="1600"/>
                        <a:t>With verbal or written comprehension</a:t>
                      </a:r>
                    </a:p>
                  </a:txBody>
                  <a:tcPr/>
                </a:tc>
                <a:tc>
                  <a:txBody>
                    <a:bodyPr/>
                    <a:lstStyle/>
                    <a:p>
                      <a:r>
                        <a:rPr lang="en-CA" sz="1600"/>
                        <a:t>Language barriers,</a:t>
                      </a:r>
                      <a:r>
                        <a:rPr lang="en-CA" sz="1600" baseline="0"/>
                        <a:t> hearing problems, reading problems, writing problems, education, word processing problems ( too fast )</a:t>
                      </a:r>
                      <a:endParaRPr lang="en-CA" sz="1600"/>
                    </a:p>
                  </a:txBody>
                  <a:tcPr/>
                </a:tc>
                <a:extLst>
                  <a:ext uri="{0D108BD9-81ED-4DB2-BD59-A6C34878D82A}">
                    <a16:rowId xmlns:a16="http://schemas.microsoft.com/office/drawing/2014/main" val="10001"/>
                  </a:ext>
                </a:extLst>
              </a:tr>
              <a:tr h="395630">
                <a:tc>
                  <a:txBody>
                    <a:bodyPr/>
                    <a:lstStyle/>
                    <a:p>
                      <a:r>
                        <a:rPr lang="en-CA" sz="1600"/>
                        <a:t>Managing emotions/</a:t>
                      </a:r>
                      <a:r>
                        <a:rPr lang="en-CA" sz="1600" baseline="0"/>
                        <a:t> frustrations</a:t>
                      </a:r>
                      <a:endParaRPr lang="en-CA" sz="1600"/>
                    </a:p>
                  </a:txBody>
                  <a:tcPr/>
                </a:tc>
                <a:tc>
                  <a:txBody>
                    <a:bodyPr/>
                    <a:lstStyle/>
                    <a:p>
                      <a:r>
                        <a:rPr lang="en-CA" sz="1600"/>
                        <a:t>Understanding triggers, reacting in patterned rigid</a:t>
                      </a:r>
                      <a:r>
                        <a:rPr lang="en-CA" sz="1600" baseline="0"/>
                        <a:t> ways, low distress tolerance or accumulated stress</a:t>
                      </a:r>
                      <a:endParaRPr lang="en-CA" sz="1600"/>
                    </a:p>
                  </a:txBody>
                  <a:tcPr/>
                </a:tc>
                <a:extLst>
                  <a:ext uri="{0D108BD9-81ED-4DB2-BD59-A6C34878D82A}">
                    <a16:rowId xmlns:a16="http://schemas.microsoft.com/office/drawing/2014/main" val="10002"/>
                  </a:ext>
                </a:extLst>
              </a:tr>
              <a:tr h="617833">
                <a:tc>
                  <a:txBody>
                    <a:bodyPr/>
                    <a:lstStyle/>
                    <a:p>
                      <a:r>
                        <a:rPr lang="en-CA" sz="1600"/>
                        <a:t>To</a:t>
                      </a:r>
                      <a:r>
                        <a:rPr lang="en-CA" sz="1600" baseline="0"/>
                        <a:t> read between the lines</a:t>
                      </a:r>
                      <a:endParaRPr lang="en-CA" sz="1600"/>
                    </a:p>
                  </a:txBody>
                  <a:tcPr/>
                </a:tc>
                <a:tc>
                  <a:txBody>
                    <a:bodyPr/>
                    <a:lstStyle/>
                    <a:p>
                      <a:r>
                        <a:rPr lang="en-CA" sz="1600"/>
                        <a:t>Unable</a:t>
                      </a:r>
                      <a:r>
                        <a:rPr lang="en-CA" sz="1600" baseline="0"/>
                        <a:t> to read non- </a:t>
                      </a:r>
                      <a:r>
                        <a:rPr lang="en-CA" sz="1600" baseline="0" err="1"/>
                        <a:t>verbals</a:t>
                      </a:r>
                      <a:r>
                        <a:rPr lang="en-CA" sz="1600" baseline="0"/>
                        <a:t>/nuances/ tone of voice, culturally foreign expressions</a:t>
                      </a:r>
                      <a:endParaRPr lang="en-CA" sz="1600"/>
                    </a:p>
                  </a:txBody>
                  <a:tcPr/>
                </a:tc>
                <a:extLst>
                  <a:ext uri="{0D108BD9-81ED-4DB2-BD59-A6C34878D82A}">
                    <a16:rowId xmlns:a16="http://schemas.microsoft.com/office/drawing/2014/main" val="10003"/>
                  </a:ext>
                </a:extLst>
              </a:tr>
              <a:tr h="395630">
                <a:tc>
                  <a:txBody>
                    <a:bodyPr/>
                    <a:lstStyle/>
                    <a:p>
                      <a:r>
                        <a:rPr lang="en-CA" sz="1600"/>
                        <a:t>With barriers, ambiguity, uncertainty</a:t>
                      </a:r>
                    </a:p>
                  </a:txBody>
                  <a:tcPr/>
                </a:tc>
                <a:tc>
                  <a:txBody>
                    <a:bodyPr/>
                    <a:lstStyle/>
                    <a:p>
                      <a:r>
                        <a:rPr lang="en-CA" sz="1600"/>
                        <a:t>Fear, learned helplessness, lack of experience, fear of making the wrong decision,</a:t>
                      </a:r>
                      <a:r>
                        <a:rPr lang="en-CA" sz="1600" baseline="0"/>
                        <a:t> uncertain outcomes, previous experiences of oppression</a:t>
                      </a:r>
                      <a:endParaRPr lang="en-CA" sz="1600"/>
                    </a:p>
                  </a:txBody>
                  <a:tcPr/>
                </a:tc>
                <a:extLst>
                  <a:ext uri="{0D108BD9-81ED-4DB2-BD59-A6C34878D82A}">
                    <a16:rowId xmlns:a16="http://schemas.microsoft.com/office/drawing/2014/main" val="10004"/>
                  </a:ext>
                </a:extLst>
              </a:tr>
              <a:tr h="617833">
                <a:tc>
                  <a:txBody>
                    <a:bodyPr/>
                    <a:lstStyle/>
                    <a:p>
                      <a:r>
                        <a:rPr lang="en-CA" sz="1600"/>
                        <a:t> Understanding factors which indicate a change in the plan of action is needed</a:t>
                      </a:r>
                    </a:p>
                  </a:txBody>
                  <a:tcPr/>
                </a:tc>
                <a:tc>
                  <a:txBody>
                    <a:bodyPr/>
                    <a:lstStyle/>
                    <a:p>
                      <a:r>
                        <a:rPr lang="en-CA" sz="1600"/>
                        <a:t>“If</a:t>
                      </a:r>
                      <a:r>
                        <a:rPr lang="en-CA" sz="1600" baseline="0"/>
                        <a:t> this happens, I need to do </a:t>
                      </a:r>
                      <a:r>
                        <a:rPr lang="en-CA" sz="1600" baseline="0" err="1"/>
                        <a:t>xxxx</a:t>
                      </a:r>
                      <a:r>
                        <a:rPr lang="en-CA" sz="1600" baseline="0"/>
                        <a:t>”  </a:t>
                      </a:r>
                    </a:p>
                    <a:p>
                      <a:r>
                        <a:rPr lang="en-CA" sz="1600" baseline="0"/>
                        <a:t>“If I do this, this may happen, then I will need to change…”</a:t>
                      </a:r>
                    </a:p>
                    <a:p>
                      <a:r>
                        <a:rPr lang="en-CA" sz="1600" baseline="0"/>
                        <a:t>“These behaviors are  going to make the situation worse/ better?</a:t>
                      </a:r>
                      <a:endParaRPr lang="en-CA" sz="1600"/>
                    </a:p>
                  </a:txBody>
                  <a:tcPr/>
                </a:tc>
                <a:extLst>
                  <a:ext uri="{0D108BD9-81ED-4DB2-BD59-A6C34878D82A}">
                    <a16:rowId xmlns:a16="http://schemas.microsoft.com/office/drawing/2014/main" val="10005"/>
                  </a:ext>
                </a:extLst>
              </a:tr>
              <a:tr h="395630">
                <a:tc>
                  <a:txBody>
                    <a:bodyPr/>
                    <a:lstStyle/>
                    <a:p>
                      <a:r>
                        <a:rPr lang="en-CA" sz="1600"/>
                        <a:t>Rigid cognitive interpretations</a:t>
                      </a:r>
                    </a:p>
                    <a:p>
                      <a:r>
                        <a:rPr lang="en-CA" sz="1600"/>
                        <a:t>All- or- nothing ;</a:t>
                      </a:r>
                      <a:r>
                        <a:rPr lang="en-CA" sz="1600" baseline="0"/>
                        <a:t> </a:t>
                      </a:r>
                      <a:r>
                        <a:rPr lang="en-CA" sz="1600"/>
                        <a:t> generalization</a:t>
                      </a:r>
                    </a:p>
                  </a:txBody>
                  <a:tcPr/>
                </a:tc>
                <a:tc>
                  <a:txBody>
                    <a:bodyPr/>
                    <a:lstStyle/>
                    <a:p>
                      <a:r>
                        <a:rPr lang="en-CA" sz="1600"/>
                        <a:t>“ I am nothing”; “ everyone thinks I can’t</a:t>
                      </a:r>
                      <a:r>
                        <a:rPr lang="en-CA" sz="1600" baseline="0"/>
                        <a:t> do it”; “ Nothing will get better”</a:t>
                      </a:r>
                      <a:endParaRPr lang="en-CA" sz="1600"/>
                    </a:p>
                  </a:txBody>
                  <a:tcPr/>
                </a:tc>
                <a:extLst>
                  <a:ext uri="{0D108BD9-81ED-4DB2-BD59-A6C34878D82A}">
                    <a16:rowId xmlns:a16="http://schemas.microsoft.com/office/drawing/2014/main" val="10006"/>
                  </a:ext>
                </a:extLst>
              </a:tr>
              <a:tr h="617833">
                <a:tc>
                  <a:txBody>
                    <a:bodyPr/>
                    <a:lstStyle/>
                    <a:p>
                      <a:r>
                        <a:rPr lang="en-CA" sz="1600"/>
                        <a:t>Reading social cues/ non </a:t>
                      </a:r>
                      <a:r>
                        <a:rPr lang="en-CA" sz="1600" err="1"/>
                        <a:t>verbals</a:t>
                      </a:r>
                      <a:endParaRPr lang="en-CA" sz="1600"/>
                    </a:p>
                  </a:txBody>
                  <a:tcPr/>
                </a:tc>
                <a:tc>
                  <a:txBody>
                    <a:bodyPr/>
                    <a:lstStyle/>
                    <a:p>
                      <a:r>
                        <a:rPr lang="en-CA" sz="1600"/>
                        <a:t>Matching</a:t>
                      </a:r>
                      <a:r>
                        <a:rPr lang="en-CA" sz="1600" baseline="0"/>
                        <a:t> facial expressions and personal space with emotions</a:t>
                      </a:r>
                      <a:endParaRPr lang="en-CA" sz="1600"/>
                    </a:p>
                  </a:txBody>
                  <a:tcPr/>
                </a:tc>
                <a:extLst>
                  <a:ext uri="{0D108BD9-81ED-4DB2-BD59-A6C34878D82A}">
                    <a16:rowId xmlns:a16="http://schemas.microsoft.com/office/drawing/2014/main" val="10007"/>
                  </a:ext>
                </a:extLst>
              </a:tr>
              <a:tr h="617833">
                <a:tc>
                  <a:txBody>
                    <a:bodyPr/>
                    <a:lstStyle/>
                    <a:p>
                      <a:r>
                        <a:rPr lang="en-CA" sz="1600"/>
                        <a:t>Social skills deficits in groups, and  how behavior affects others</a:t>
                      </a:r>
                    </a:p>
                  </a:txBody>
                  <a:tcPr/>
                </a:tc>
                <a:tc>
                  <a:txBody>
                    <a:bodyPr/>
                    <a:lstStyle/>
                    <a:p>
                      <a:r>
                        <a:rPr lang="en-CA" sz="1600"/>
                        <a:t>How to start / end a conversation,</a:t>
                      </a:r>
                      <a:r>
                        <a:rPr lang="en-CA" sz="1600" baseline="0"/>
                        <a:t> interrupting, leaving too soon, starring, laughing or self disclosure at inappropriate times,  </a:t>
                      </a:r>
                      <a:endParaRPr lang="en-CA" sz="1600"/>
                    </a:p>
                  </a:txBody>
                  <a:tcPr/>
                </a:tc>
                <a:extLst>
                  <a:ext uri="{0D108BD9-81ED-4DB2-BD59-A6C34878D82A}">
                    <a16:rowId xmlns:a16="http://schemas.microsoft.com/office/drawing/2014/main" val="10008"/>
                  </a:ext>
                </a:extLst>
              </a:tr>
              <a:tr h="617833">
                <a:tc>
                  <a:txBody>
                    <a:bodyPr/>
                    <a:lstStyle/>
                    <a:p>
                      <a:r>
                        <a:rPr lang="en-CA" sz="1600"/>
                        <a:t>Showing</a:t>
                      </a:r>
                      <a:r>
                        <a:rPr lang="en-CA" sz="1600" baseline="0"/>
                        <a:t> empathy for others</a:t>
                      </a:r>
                      <a:endParaRPr lang="en-CA" sz="1600"/>
                    </a:p>
                  </a:txBody>
                  <a:tcPr/>
                </a:tc>
                <a:tc>
                  <a:txBody>
                    <a:bodyPr/>
                    <a:lstStyle/>
                    <a:p>
                      <a:r>
                        <a:rPr lang="en-CA" sz="1600"/>
                        <a:t>Difficulty taking another person’s perspective, esp.. Authority or someone who does</a:t>
                      </a:r>
                      <a:r>
                        <a:rPr lang="en-CA" sz="1600" baseline="0"/>
                        <a:t> not have the same lived experience</a:t>
                      </a:r>
                      <a:endParaRPr lang="en-CA" sz="1600"/>
                    </a:p>
                  </a:txBody>
                  <a:tcPr/>
                </a:tc>
                <a:extLst>
                  <a:ext uri="{0D108BD9-81ED-4DB2-BD59-A6C34878D82A}">
                    <a16:rowId xmlns:a16="http://schemas.microsoft.com/office/drawing/2014/main" val="10009"/>
                  </a:ext>
                </a:extLst>
              </a:tr>
              <a:tr h="617833">
                <a:tc>
                  <a:txBody>
                    <a:bodyPr/>
                    <a:lstStyle/>
                    <a:p>
                      <a:r>
                        <a:rPr lang="en-CA" sz="1600"/>
                        <a:t>Understanding how others perceive one’s behavior</a:t>
                      </a:r>
                    </a:p>
                  </a:txBody>
                  <a:tcPr/>
                </a:tc>
                <a:tc>
                  <a:txBody>
                    <a:bodyPr/>
                    <a:lstStyle/>
                    <a:p>
                      <a:r>
                        <a:rPr lang="en-CA" sz="1600"/>
                        <a:t>Tone of voice, non </a:t>
                      </a:r>
                      <a:r>
                        <a:rPr lang="en-CA" sz="1600" err="1"/>
                        <a:t>verbals</a:t>
                      </a:r>
                      <a:r>
                        <a:rPr lang="en-CA" sz="1600"/>
                        <a:t>, </a:t>
                      </a:r>
                      <a:r>
                        <a:rPr lang="en-CA" sz="1600" err="1"/>
                        <a:t>verbals</a:t>
                      </a:r>
                      <a:r>
                        <a:rPr lang="en-CA" sz="1600"/>
                        <a:t>, aggression, withdrawal,</a:t>
                      </a:r>
                      <a:r>
                        <a:rPr lang="en-CA" sz="1600" baseline="0"/>
                        <a:t> silences, etc.</a:t>
                      </a:r>
                      <a:endParaRPr lang="en-CA" sz="160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2841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2900" kern="1200">
                <a:solidFill>
                  <a:srgbClr val="FFFFFF"/>
                </a:solidFill>
                <a:latin typeface="+mj-lt"/>
                <a:ea typeface="+mj-ea"/>
                <a:cs typeface="+mj-cs"/>
              </a:rPr>
              <a:t>MI is Based on the Trans- theoretical Model of Change </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82987" y="1158419"/>
            <a:ext cx="5085525" cy="45388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8275638" y="6356350"/>
            <a:ext cx="385761" cy="365125"/>
          </a:xfrm>
        </p:spPr>
        <p:txBody>
          <a:bodyPr vert="horz" lIns="91440" tIns="45720" rIns="91440" bIns="45720" rtlCol="0" anchor="ctr">
            <a:normAutofit/>
          </a:bodyPr>
          <a:lstStyle/>
          <a:p>
            <a:pPr>
              <a:spcAft>
                <a:spcPts val="600"/>
              </a:spcAft>
            </a:pPr>
            <a:fld id="{C4F9066D-D447-4429-AB4B-1B35C37975D0}" type="slidenum">
              <a:rPr lang="en-US" sz="1200">
                <a:solidFill>
                  <a:schemeClr val="tx1">
                    <a:alpha val="80000"/>
                  </a:schemeClr>
                </a:solidFill>
              </a:rPr>
              <a:pPr>
                <a:spcAft>
                  <a:spcPts val="600"/>
                </a:spcAft>
              </a:pPr>
              <a:t>16</a:t>
            </a:fld>
            <a:endParaRPr lang="en-US" sz="1200">
              <a:solidFill>
                <a:schemeClr val="tx1">
                  <a:alpha val="80000"/>
                </a:schemeClr>
              </a:solidFill>
            </a:endParaRPr>
          </a:p>
        </p:txBody>
      </p:sp>
    </p:spTree>
    <p:extLst>
      <p:ext uri="{BB962C8B-B14F-4D97-AF65-F5344CB8AC3E}">
        <p14:creationId xmlns:p14="http://schemas.microsoft.com/office/powerpoint/2010/main" val="116846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F3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76F9F93F-0DA6-B536-7FB0-7492178E7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791337"/>
            <a:ext cx="8178799" cy="5275325"/>
          </a:xfrm>
          <a:prstGeom prst="rect">
            <a:avLst/>
          </a:prstGeom>
        </p:spPr>
      </p:pic>
      <p:sp>
        <p:nvSpPr>
          <p:cNvPr id="7" name="Slide Number Placeholder 6">
            <a:extLst>
              <a:ext uri="{FF2B5EF4-FFF2-40B4-BE49-F238E27FC236}">
                <a16:creationId xmlns:a16="http://schemas.microsoft.com/office/drawing/2014/main" id="{4E6BC6CF-8DB6-9566-714E-FBC07F13D41A}"/>
              </a:ext>
            </a:extLst>
          </p:cNvPr>
          <p:cNvSpPr>
            <a:spLocks noGrp="1"/>
          </p:cNvSpPr>
          <p:nvPr>
            <p:ph type="sldNum" sz="quarter" idx="12"/>
          </p:nvPr>
        </p:nvSpPr>
        <p:spPr>
          <a:xfrm>
            <a:off x="6457950" y="6356350"/>
            <a:ext cx="2057400" cy="365125"/>
          </a:xfrm>
        </p:spPr>
        <p:txBody>
          <a:bodyPr>
            <a:normAutofit/>
          </a:bodyPr>
          <a:lstStyle/>
          <a:p>
            <a:pPr>
              <a:spcAft>
                <a:spcPts val="600"/>
              </a:spcAft>
            </a:pPr>
            <a:fld id="{C4F9066D-D447-4429-AB4B-1B35C37975D0}" type="slidenum">
              <a:rPr lang="en-CA">
                <a:solidFill>
                  <a:srgbClr val="FFFFFF"/>
                </a:solidFill>
              </a:rPr>
              <a:pPr>
                <a:spcAft>
                  <a:spcPts val="600"/>
                </a:spcAft>
              </a:pPr>
              <a:t>17</a:t>
            </a:fld>
            <a:endParaRPr lang="en-CA">
              <a:solidFill>
                <a:srgbClr val="FFFFFF"/>
              </a:solidFill>
            </a:endParaRPr>
          </a:p>
        </p:txBody>
      </p:sp>
    </p:spTree>
    <p:extLst>
      <p:ext uri="{BB962C8B-B14F-4D97-AF65-F5344CB8AC3E}">
        <p14:creationId xmlns:p14="http://schemas.microsoft.com/office/powerpoint/2010/main" val="838857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484632"/>
            <a:ext cx="7543800" cy="1609344"/>
          </a:xfrm>
        </p:spPr>
        <p:txBody>
          <a:bodyPr>
            <a:normAutofit/>
          </a:bodyPr>
          <a:lstStyle/>
          <a:p>
            <a:r>
              <a:rPr lang="en-US"/>
              <a:t>6 Steps for Dealing with Involuntary Clients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7299181"/>
              </p:ext>
            </p:extLst>
          </p:nvPr>
        </p:nvGraphicFramePr>
        <p:xfrm>
          <a:off x="251520" y="2093976"/>
          <a:ext cx="8640959" cy="443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3229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100" y="582545"/>
            <a:ext cx="6683765" cy="542199"/>
          </a:xfrm>
        </p:spPr>
        <p:txBody>
          <a:bodyPr>
            <a:normAutofit fontScale="90000"/>
          </a:bodyPr>
          <a:lstStyle/>
          <a:p>
            <a:r>
              <a:rPr lang="en-US"/>
              <a:t>Use your basic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1040106"/>
              </p:ext>
            </p:extLst>
          </p:nvPr>
        </p:nvGraphicFramePr>
        <p:xfrm>
          <a:off x="394855" y="1468583"/>
          <a:ext cx="8551718" cy="5056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404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A3D9D-188D-8046-765C-17E3B7255186}"/>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66B99FAA-3AC9-E916-0A0D-5C4F7AF11942}"/>
              </a:ext>
            </a:extLst>
          </p:cNvPr>
          <p:cNvSpPr>
            <a:spLocks noGrp="1"/>
          </p:cNvSpPr>
          <p:nvPr>
            <p:ph idx="1"/>
          </p:nvPr>
        </p:nvSpPr>
        <p:spPr/>
        <p:txBody>
          <a:bodyPr vert="horz" lIns="91440" tIns="45720" rIns="91440" bIns="45720" rtlCol="0" anchor="t">
            <a:normAutofit/>
          </a:bodyPr>
          <a:lstStyle/>
          <a:p>
            <a:r>
              <a:rPr lang="en-US"/>
              <a:t>To apply your team functioning skills learned from our first session </a:t>
            </a:r>
          </a:p>
          <a:p>
            <a:r>
              <a:rPr lang="en-US"/>
              <a:t>To apply your motivational interviewing skills learned in your discipline specific courses</a:t>
            </a:r>
          </a:p>
          <a:p>
            <a:r>
              <a:rPr lang="en-US"/>
              <a:t>To intervene with a client, Giovanni, in their home </a:t>
            </a:r>
          </a:p>
          <a:p>
            <a:endParaRPr lang="en-US"/>
          </a:p>
        </p:txBody>
      </p:sp>
    </p:spTree>
    <p:extLst>
      <p:ext uri="{BB962C8B-B14F-4D97-AF65-F5344CB8AC3E}">
        <p14:creationId xmlns:p14="http://schemas.microsoft.com/office/powerpoint/2010/main" val="101001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Responding to Change Talk</a:t>
            </a:r>
            <a:br>
              <a:rPr lang="en-US"/>
            </a:br>
            <a:r>
              <a:rPr lang="en-US">
                <a:solidFill>
                  <a:srgbClr val="FF0000"/>
                </a:solidFill>
              </a:rPr>
              <a:t>OARS- </a:t>
            </a:r>
            <a:r>
              <a:rPr lang="en-US"/>
              <a:t>the cores skills of MI</a:t>
            </a:r>
          </a:p>
        </p:txBody>
      </p:sp>
      <p:sp>
        <p:nvSpPr>
          <p:cNvPr id="3" name="Content Placeholder 2"/>
          <p:cNvSpPr>
            <a:spLocks noGrp="1"/>
          </p:cNvSpPr>
          <p:nvPr>
            <p:ph sz="quarter" idx="1"/>
          </p:nvPr>
        </p:nvSpPr>
        <p:spPr>
          <a:xfrm>
            <a:off x="107504" y="1556792"/>
            <a:ext cx="8820472" cy="5184576"/>
          </a:xfrm>
        </p:spPr>
        <p:txBody>
          <a:bodyPr>
            <a:normAutofit fontScale="85000" lnSpcReduction="20000"/>
          </a:bodyPr>
          <a:lstStyle/>
          <a:p>
            <a:r>
              <a:rPr lang="en-US" sz="3600" b="1">
                <a:solidFill>
                  <a:srgbClr val="FF0000"/>
                </a:solidFill>
              </a:rPr>
              <a:t>O</a:t>
            </a:r>
            <a:r>
              <a:rPr lang="en-US" b="1">
                <a:solidFill>
                  <a:schemeClr val="tx1"/>
                </a:solidFill>
              </a:rPr>
              <a:t>pen-ended questions: </a:t>
            </a:r>
          </a:p>
          <a:p>
            <a:pPr lvl="1"/>
            <a:r>
              <a:rPr lang="en-US">
                <a:solidFill>
                  <a:schemeClr val="tx1"/>
                </a:solidFill>
              </a:rPr>
              <a:t>Ask for more detail or examples to </a:t>
            </a:r>
            <a:r>
              <a:rPr lang="en-US" u="sng"/>
              <a:t>understand the person’s internal frame of reference and feelings, </a:t>
            </a:r>
            <a:r>
              <a:rPr lang="en-US"/>
              <a:t>and   to  strengthen the collaborative relationship.</a:t>
            </a:r>
          </a:p>
          <a:p>
            <a:pPr marL="114300" indent="0">
              <a:buNone/>
            </a:pPr>
            <a:endParaRPr lang="en-US">
              <a:solidFill>
                <a:schemeClr val="tx1"/>
              </a:solidFill>
            </a:endParaRPr>
          </a:p>
          <a:p>
            <a:r>
              <a:rPr lang="en-US" sz="3600" b="1">
                <a:solidFill>
                  <a:srgbClr val="FF0000"/>
                </a:solidFill>
              </a:rPr>
              <a:t>A</a:t>
            </a:r>
            <a:r>
              <a:rPr lang="en-US" b="1">
                <a:solidFill>
                  <a:schemeClr val="tx1"/>
                </a:solidFill>
              </a:rPr>
              <a:t>ffirmations: </a:t>
            </a:r>
          </a:p>
          <a:p>
            <a:pPr lvl="1"/>
            <a:r>
              <a:rPr lang="en-US">
                <a:solidFill>
                  <a:schemeClr val="tx1"/>
                </a:solidFill>
              </a:rPr>
              <a:t>Comment positively about what you heard.</a:t>
            </a:r>
            <a:r>
              <a:rPr lang="en-CA">
                <a:solidFill>
                  <a:schemeClr val="tx1"/>
                </a:solidFill>
              </a:rPr>
              <a:t>  This is a </a:t>
            </a:r>
            <a:r>
              <a:rPr lang="en-CA" u="sng">
                <a:solidFill>
                  <a:schemeClr val="tx1"/>
                </a:solidFill>
              </a:rPr>
              <a:t>direct recognition of particular strengths, abilities, insights, good intentions and efforts</a:t>
            </a:r>
            <a:r>
              <a:rPr lang="en-US" u="sng">
                <a:solidFill>
                  <a:schemeClr val="tx1"/>
                </a:solidFill>
              </a:rPr>
              <a:t>  of the client.</a:t>
            </a:r>
          </a:p>
          <a:p>
            <a:endParaRPr lang="en-US">
              <a:solidFill>
                <a:schemeClr val="tx1"/>
              </a:solidFill>
            </a:endParaRPr>
          </a:p>
          <a:p>
            <a:r>
              <a:rPr lang="en-US" sz="3600" b="1">
                <a:solidFill>
                  <a:srgbClr val="FF0000"/>
                </a:solidFill>
              </a:rPr>
              <a:t>R</a:t>
            </a:r>
            <a:r>
              <a:rPr lang="en-US" b="1">
                <a:solidFill>
                  <a:schemeClr val="tx1"/>
                </a:solidFill>
              </a:rPr>
              <a:t>eflections: </a:t>
            </a:r>
            <a:r>
              <a:rPr lang="en-US">
                <a:solidFill>
                  <a:schemeClr val="tx1"/>
                </a:solidFill>
              </a:rPr>
              <a:t>They can be simple or complex</a:t>
            </a:r>
          </a:p>
          <a:p>
            <a:pPr lvl="1"/>
            <a:r>
              <a:rPr lang="en-CA">
                <a:solidFill>
                  <a:schemeClr val="tx1"/>
                </a:solidFill>
              </a:rPr>
              <a:t>Allows people to hear again the thoughts and feelings they are expressing and ponder them</a:t>
            </a:r>
          </a:p>
          <a:p>
            <a:pPr lvl="1"/>
            <a:r>
              <a:rPr lang="en-CA">
                <a:solidFill>
                  <a:schemeClr val="tx1"/>
                </a:solidFill>
              </a:rPr>
              <a:t>Keeps the person talking, exploring, and considering</a:t>
            </a:r>
          </a:p>
          <a:p>
            <a:pPr lvl="1"/>
            <a:r>
              <a:rPr lang="en-US">
                <a:solidFill>
                  <a:schemeClr val="tx1"/>
                </a:solidFill>
              </a:rPr>
              <a:t>Clarify what the client means, their  stage of change and level of commitment</a:t>
            </a:r>
          </a:p>
          <a:p>
            <a:endParaRPr lang="en-US" sz="3600">
              <a:solidFill>
                <a:srgbClr val="FF0000"/>
              </a:solidFill>
            </a:endParaRPr>
          </a:p>
          <a:p>
            <a:r>
              <a:rPr lang="en-US" sz="3600" b="1">
                <a:solidFill>
                  <a:srgbClr val="FF0000"/>
                </a:solidFill>
              </a:rPr>
              <a:t>S</a:t>
            </a:r>
            <a:r>
              <a:rPr lang="en-US" b="1">
                <a:solidFill>
                  <a:schemeClr val="tx1"/>
                </a:solidFill>
              </a:rPr>
              <a:t>ummaries:</a:t>
            </a:r>
          </a:p>
          <a:p>
            <a:pPr lvl="1"/>
            <a:r>
              <a:rPr lang="en-CA">
                <a:solidFill>
                  <a:schemeClr val="tx1"/>
                </a:solidFill>
              </a:rPr>
              <a:t>Pull together all the information at the end of a session</a:t>
            </a:r>
          </a:p>
          <a:p>
            <a:pPr lvl="1"/>
            <a:r>
              <a:rPr lang="en-US">
                <a:solidFill>
                  <a:schemeClr val="tx1"/>
                </a:solidFill>
              </a:rPr>
              <a:t>Include pros and cons and change talk content in summaries</a:t>
            </a:r>
          </a:p>
          <a:p>
            <a:pPr lvl="1"/>
            <a:r>
              <a:rPr lang="en-CA">
                <a:solidFill>
                  <a:schemeClr val="tx1"/>
                </a:solidFill>
              </a:rPr>
              <a:t>Suggest links between present and past material</a:t>
            </a:r>
          </a:p>
          <a:p>
            <a:pPr lvl="1"/>
            <a:r>
              <a:rPr lang="en-CA">
                <a:solidFill>
                  <a:schemeClr val="tx1"/>
                </a:solidFill>
              </a:rPr>
              <a:t>Function to transition from one task to another</a:t>
            </a:r>
          </a:p>
          <a:p>
            <a:pPr lvl="1"/>
            <a:r>
              <a:rPr lang="en-CA">
                <a:solidFill>
                  <a:schemeClr val="tx1"/>
                </a:solidFill>
              </a:rPr>
              <a:t>Provide a ‘what else?’ opportunity</a:t>
            </a:r>
          </a:p>
          <a:p>
            <a:pPr>
              <a:buNone/>
            </a:pPr>
            <a:endParaRPr lang="en-US"/>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2091" y="4360934"/>
            <a:ext cx="2556520" cy="249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26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640805" cy="1600200"/>
          </a:xfrm>
          <a:ln>
            <a:solidFill>
              <a:schemeClr val="accent1"/>
            </a:solidFill>
          </a:ln>
        </p:spPr>
        <p:txBody>
          <a:bodyPr>
            <a:normAutofit/>
          </a:bodyPr>
          <a:lstStyle/>
          <a:p>
            <a:r>
              <a:rPr lang="en-US">
                <a:hlinkClick r:id="rId3"/>
              </a:rPr>
              <a:t>Evoking Skills:</a:t>
            </a:r>
            <a:br>
              <a:rPr lang="en-US">
                <a:hlinkClick r:id="rId3"/>
              </a:rPr>
            </a:br>
            <a:r>
              <a:rPr lang="en-CA">
                <a:hlinkClick r:id="rId3"/>
              </a:rPr>
              <a:t>Recognizing Change and sustain talk</a:t>
            </a:r>
            <a:endParaRPr lang="en-US"/>
          </a:p>
        </p:txBody>
      </p:sp>
      <p:sp>
        <p:nvSpPr>
          <p:cNvPr id="8" name="Content Placeholder 7"/>
          <p:cNvSpPr>
            <a:spLocks noGrp="1"/>
          </p:cNvSpPr>
          <p:nvPr>
            <p:ph idx="1"/>
          </p:nvPr>
        </p:nvSpPr>
        <p:spPr/>
        <p:txBody>
          <a:bodyPr>
            <a:normAutofit/>
          </a:bodyPr>
          <a:lstStyle/>
          <a:p>
            <a:pPr marL="342900" lvl="1" indent="0">
              <a:buNone/>
            </a:pPr>
            <a:endParaRPr lang="en-CA"/>
          </a:p>
          <a:p>
            <a:endParaRPr lang="en-CA"/>
          </a:p>
        </p:txBody>
      </p:sp>
      <p:graphicFrame>
        <p:nvGraphicFramePr>
          <p:cNvPr id="5" name="Diagram 4"/>
          <p:cNvGraphicFramePr/>
          <p:nvPr>
            <p:extLst>
              <p:ext uri="{D42A27DB-BD31-4B8C-83A1-F6EECF244321}">
                <p14:modId xmlns:p14="http://schemas.microsoft.com/office/powerpoint/2010/main" val="3468478"/>
              </p:ext>
            </p:extLst>
          </p:nvPr>
        </p:nvGraphicFramePr>
        <p:xfrm>
          <a:off x="275692" y="2299700"/>
          <a:ext cx="2985367" cy="3933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ctagon 5"/>
          <p:cNvSpPr/>
          <p:nvPr/>
        </p:nvSpPr>
        <p:spPr>
          <a:xfrm>
            <a:off x="1437967" y="3573016"/>
            <a:ext cx="843197" cy="888870"/>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VS.</a:t>
            </a:r>
          </a:p>
        </p:txBody>
      </p:sp>
      <p:graphicFrame>
        <p:nvGraphicFramePr>
          <p:cNvPr id="4" name="Diagram 3">
            <a:extLst>
              <a:ext uri="{FF2B5EF4-FFF2-40B4-BE49-F238E27FC236}">
                <a16:creationId xmlns:a16="http://schemas.microsoft.com/office/drawing/2014/main" id="{706B3BE0-EB99-A41F-C254-4B8C6E4ED6CE}"/>
              </a:ext>
            </a:extLst>
          </p:cNvPr>
          <p:cNvGraphicFramePr/>
          <p:nvPr>
            <p:extLst>
              <p:ext uri="{D42A27DB-BD31-4B8C-83A1-F6EECF244321}">
                <p14:modId xmlns:p14="http://schemas.microsoft.com/office/powerpoint/2010/main" val="2471748225"/>
              </p:ext>
            </p:extLst>
          </p:nvPr>
        </p:nvGraphicFramePr>
        <p:xfrm>
          <a:off x="3579018" y="457200"/>
          <a:ext cx="5563855" cy="61401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61653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971500841"/>
              </p:ext>
            </p:extLst>
          </p:nvPr>
        </p:nvGraphicFramePr>
        <p:xfrm>
          <a:off x="179512" y="1690689"/>
          <a:ext cx="850728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None/>
            </a:pPr>
            <a:r>
              <a:rPr lang="en-US" sz="2000" b="1">
                <a:solidFill>
                  <a:schemeClr val="bg1"/>
                </a:solidFill>
              </a:rPr>
              <a:t>The</a:t>
            </a:r>
            <a:r>
              <a:rPr lang="en-US" sz="2000" b="1">
                <a:solidFill>
                  <a:schemeClr val="accent1">
                    <a:lumMod val="75000"/>
                  </a:schemeClr>
                </a:solidFill>
              </a:rPr>
              <a:t> </a:t>
            </a:r>
            <a:r>
              <a:rPr lang="en-US" sz="2000" b="1">
                <a:solidFill>
                  <a:srgbClr val="FF0000"/>
                </a:solidFill>
              </a:rPr>
              <a:t>DARN CATS</a:t>
            </a:r>
            <a:r>
              <a:rPr lang="en-US" sz="2000" b="1">
                <a:solidFill>
                  <a:schemeClr val="accent1">
                    <a:lumMod val="75000"/>
                  </a:schemeClr>
                </a:solidFill>
              </a:rPr>
              <a:t>: </a:t>
            </a:r>
            <a:r>
              <a:rPr lang="en-US" sz="2000" b="1">
                <a:solidFill>
                  <a:schemeClr val="bg1"/>
                </a:solidFill>
              </a:rPr>
              <a:t>Language that signals  the client’s movement toward change</a:t>
            </a:r>
          </a:p>
        </p:txBody>
      </p:sp>
    </p:spTree>
    <p:extLst>
      <p:ext uri="{BB962C8B-B14F-4D97-AF65-F5344CB8AC3E}">
        <p14:creationId xmlns:p14="http://schemas.microsoft.com/office/powerpoint/2010/main" val="252183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7504" y="1412776"/>
          <a:ext cx="8856983"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pPr algn="l"/>
            <a:r>
              <a:rPr lang="en-CA">
                <a:solidFill>
                  <a:srgbClr val="FF0000"/>
                </a:solidFill>
              </a:rPr>
              <a:t>DARN: </a:t>
            </a:r>
            <a:r>
              <a:rPr lang="en-CA" sz="3100">
                <a:solidFill>
                  <a:schemeClr val="tx1"/>
                </a:solidFill>
              </a:rPr>
              <a:t> Listening for and using Questions to Elicit Change Talk</a:t>
            </a:r>
          </a:p>
        </p:txBody>
      </p:sp>
    </p:spTree>
    <p:extLst>
      <p:ext uri="{BB962C8B-B14F-4D97-AF65-F5344CB8AC3E}">
        <p14:creationId xmlns:p14="http://schemas.microsoft.com/office/powerpoint/2010/main" val="2076552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496944" cy="1039427"/>
          </a:xfrm>
        </p:spPr>
        <p:txBody>
          <a:bodyPr>
            <a:normAutofit/>
          </a:bodyPr>
          <a:lstStyle/>
          <a:p>
            <a:pPr algn="l"/>
            <a:r>
              <a:rPr lang="en-US" b="1">
                <a:solidFill>
                  <a:srgbClr val="C00000"/>
                </a:solidFill>
              </a:rPr>
              <a:t>CATS</a:t>
            </a:r>
            <a:r>
              <a:rPr lang="en-US">
                <a:solidFill>
                  <a:schemeClr val="tx1"/>
                </a:solidFill>
              </a:rPr>
              <a:t>:</a:t>
            </a:r>
            <a:r>
              <a:rPr lang="en-US"/>
              <a:t> </a:t>
            </a:r>
            <a:r>
              <a:rPr lang="en-US">
                <a:solidFill>
                  <a:schemeClr val="tx1"/>
                </a:solidFill>
              </a:rPr>
              <a:t>Recognizing The </a:t>
            </a:r>
            <a:r>
              <a:rPr lang="en-US" u="sng">
                <a:solidFill>
                  <a:schemeClr val="tx1"/>
                </a:solidFill>
              </a:rPr>
              <a:t>client’s</a:t>
            </a:r>
            <a:r>
              <a:rPr lang="en-US">
                <a:solidFill>
                  <a:schemeClr val="tx1"/>
                </a:solidFill>
              </a:rPr>
              <a:t> Change Talk </a:t>
            </a:r>
            <a:endParaRPr lang="en-US"/>
          </a:p>
        </p:txBody>
      </p:sp>
      <p:sp>
        <p:nvSpPr>
          <p:cNvPr id="3" name="Content Placeholder 2"/>
          <p:cNvSpPr>
            <a:spLocks noGrp="1"/>
          </p:cNvSpPr>
          <p:nvPr>
            <p:ph idx="1"/>
          </p:nvPr>
        </p:nvSpPr>
        <p:spPr/>
        <p:txBody>
          <a:bodyPr>
            <a:normAutofit/>
          </a:bodyPr>
          <a:lstStyle/>
          <a:p>
            <a:pPr algn="ctr">
              <a:buNone/>
            </a:pPr>
            <a:r>
              <a:rPr lang="en-US"/>
              <a:t>	</a:t>
            </a:r>
            <a:endParaRPr lang="en-US">
              <a:solidFill>
                <a:srgbClr val="FF0000"/>
              </a:solidFill>
            </a:endParaRPr>
          </a:p>
          <a:p>
            <a:pPr lvl="1"/>
            <a:endParaRPr lang="en-US"/>
          </a:p>
        </p:txBody>
      </p:sp>
      <p:graphicFrame>
        <p:nvGraphicFramePr>
          <p:cNvPr id="5" name="Diagram 4"/>
          <p:cNvGraphicFramePr/>
          <p:nvPr/>
        </p:nvGraphicFramePr>
        <p:xfrm>
          <a:off x="179512" y="1268760"/>
          <a:ext cx="8862455" cy="5589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9652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FE4C9-91E6-7C23-BDDD-9685FE7500A8}"/>
              </a:ext>
            </a:extLst>
          </p:cNvPr>
          <p:cNvSpPr>
            <a:spLocks noGrp="1"/>
          </p:cNvSpPr>
          <p:nvPr>
            <p:ph type="title"/>
          </p:nvPr>
        </p:nvSpPr>
        <p:spPr>
          <a:xfrm>
            <a:off x="480060" y="325369"/>
            <a:ext cx="3276451" cy="1956841"/>
          </a:xfrm>
        </p:spPr>
        <p:txBody>
          <a:bodyPr anchor="b">
            <a:normAutofit/>
          </a:bodyPr>
          <a:lstStyle/>
          <a:p>
            <a:r>
              <a:rPr lang="en-US" sz="4700"/>
              <a:t>Giovanni</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477184B9-1224-782E-84F8-9FA08D58F9FA}"/>
              </a:ext>
            </a:extLst>
          </p:cNvPr>
          <p:cNvSpPr>
            <a:spLocks noGrp="1"/>
          </p:cNvSpPr>
          <p:nvPr>
            <p:ph idx="1"/>
          </p:nvPr>
        </p:nvSpPr>
        <p:spPr>
          <a:xfrm>
            <a:off x="480060" y="2872899"/>
            <a:ext cx="3182691" cy="3320668"/>
          </a:xfrm>
        </p:spPr>
        <p:txBody>
          <a:bodyPr vert="horz" lIns="91440" tIns="45720" rIns="91440" bIns="45720" rtlCol="0" anchor="t">
            <a:normAutofit/>
          </a:bodyPr>
          <a:lstStyle/>
          <a:p>
            <a:r>
              <a:rPr lang="en-US" sz="1300"/>
              <a:t>Your task</a:t>
            </a:r>
          </a:p>
          <a:p>
            <a:pPr lvl="1"/>
            <a:r>
              <a:rPr lang="en-US" sz="1300"/>
              <a:t>As a team, intervene with Giovanni in his home</a:t>
            </a:r>
            <a:endParaRPr lang="en-US" sz="1300">
              <a:ea typeface="Calibri"/>
              <a:cs typeface="Calibri"/>
            </a:endParaRPr>
          </a:p>
          <a:p>
            <a:pPr lvl="1"/>
            <a:r>
              <a:rPr lang="en-US" sz="1300"/>
              <a:t>Follow your cheat sheets to help prepare for intervention</a:t>
            </a:r>
            <a:endParaRPr lang="en-US" sz="1300">
              <a:ea typeface="Calibri"/>
              <a:cs typeface="Calibri"/>
            </a:endParaRPr>
          </a:p>
          <a:p>
            <a:pPr lvl="1"/>
            <a:r>
              <a:rPr lang="en-US" sz="1300"/>
              <a:t>Each role play is 20 minutes</a:t>
            </a:r>
            <a:endParaRPr lang="en-US" sz="1300">
              <a:ea typeface="Calibri"/>
              <a:cs typeface="Calibri"/>
            </a:endParaRPr>
          </a:p>
          <a:p>
            <a:pPr lvl="1"/>
            <a:r>
              <a:rPr lang="en-US" sz="1300"/>
              <a:t>Students who are not completing role play are tasked with providing feedback during debrief</a:t>
            </a:r>
            <a:endParaRPr lang="en-US" sz="1300">
              <a:ea typeface="Calibri"/>
              <a:cs typeface="Calibri"/>
            </a:endParaRPr>
          </a:p>
          <a:p>
            <a:pPr lvl="2"/>
            <a:r>
              <a:rPr lang="en-US" sz="1300"/>
              <a:t>OARS</a:t>
            </a:r>
            <a:endParaRPr lang="en-US" sz="1300">
              <a:ea typeface="Calibri"/>
              <a:cs typeface="Calibri"/>
            </a:endParaRPr>
          </a:p>
          <a:p>
            <a:pPr lvl="2"/>
            <a:r>
              <a:rPr lang="en-US" sz="1300"/>
              <a:t>Team functioning and Gordon’s Roadblocks</a:t>
            </a:r>
            <a:endParaRPr lang="en-US" sz="1300">
              <a:ea typeface="Calibri"/>
              <a:cs typeface="Calibri"/>
            </a:endParaRPr>
          </a:p>
          <a:p>
            <a:pPr lvl="1"/>
            <a:r>
              <a:rPr lang="en-US" sz="1300"/>
              <a:t>Journey scenario</a:t>
            </a:r>
            <a:endParaRPr lang="en-US" sz="1300">
              <a:ea typeface="Calibri"/>
              <a:cs typeface="Calibri"/>
            </a:endParaRPr>
          </a:p>
        </p:txBody>
      </p:sp>
      <p:pic>
        <p:nvPicPr>
          <p:cNvPr id="5" name="Picture 2" descr="Why Dementia Causes Rummaging Through Dresser Drawers">
            <a:extLst>
              <a:ext uri="{FF2B5EF4-FFF2-40B4-BE49-F238E27FC236}">
                <a16:creationId xmlns:a16="http://schemas.microsoft.com/office/drawing/2014/main" id="{5622B32C-CDE5-01A9-730C-F227C8A66D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57" r="30928" b="-1"/>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A1A9893-FFCC-ECB3-D381-6C23CE8229EA}"/>
              </a:ext>
            </a:extLst>
          </p:cNvPr>
          <p:cNvSpPr>
            <a:spLocks noGrp="1"/>
          </p:cNvSpPr>
          <p:nvPr>
            <p:ph type="sldNum" sz="quarter" idx="12"/>
          </p:nvPr>
        </p:nvSpPr>
        <p:spPr>
          <a:xfrm>
            <a:off x="7829550" y="6356350"/>
            <a:ext cx="685800" cy="365125"/>
          </a:xfrm>
        </p:spPr>
        <p:txBody>
          <a:bodyPr>
            <a:normAutofit/>
          </a:bodyPr>
          <a:lstStyle/>
          <a:p>
            <a:pPr>
              <a:spcAft>
                <a:spcPts val="600"/>
              </a:spcAft>
            </a:pPr>
            <a:fld id="{C4F9066D-D447-4429-AB4B-1B35C37975D0}" type="slidenum">
              <a:rPr lang="en-CA">
                <a:solidFill>
                  <a:srgbClr val="FFFFFF"/>
                </a:solidFill>
              </a:rPr>
              <a:pPr>
                <a:spcAft>
                  <a:spcPts val="600"/>
                </a:spcAft>
              </a:pPr>
              <a:t>25</a:t>
            </a:fld>
            <a:endParaRPr lang="en-CA">
              <a:solidFill>
                <a:srgbClr val="FFFFFF"/>
              </a:solidFill>
            </a:endParaRPr>
          </a:p>
        </p:txBody>
      </p:sp>
    </p:spTree>
    <p:extLst>
      <p:ext uri="{BB962C8B-B14F-4D97-AF65-F5344CB8AC3E}">
        <p14:creationId xmlns:p14="http://schemas.microsoft.com/office/powerpoint/2010/main" val="782802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088F-4082-C7DB-4479-A98B3352FD36}"/>
              </a:ext>
            </a:extLst>
          </p:cNvPr>
          <p:cNvSpPr>
            <a:spLocks noGrp="1"/>
          </p:cNvSpPr>
          <p:nvPr>
            <p:ph type="title"/>
          </p:nvPr>
        </p:nvSpPr>
        <p:spPr/>
        <p:txBody>
          <a:bodyPr/>
          <a:lstStyle/>
          <a:p>
            <a:r>
              <a:rPr lang="en-US" dirty="0"/>
              <a:t>Consolidation </a:t>
            </a:r>
          </a:p>
        </p:txBody>
      </p:sp>
      <p:sp>
        <p:nvSpPr>
          <p:cNvPr id="3" name="Content Placeholder 2">
            <a:extLst>
              <a:ext uri="{FF2B5EF4-FFF2-40B4-BE49-F238E27FC236}">
                <a16:creationId xmlns:a16="http://schemas.microsoft.com/office/drawing/2014/main" id="{6E415008-021C-5F2F-80D0-4AFD8A8C58F2}"/>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060A6EA-09D9-B6A3-1F90-D8E897D216C3}"/>
              </a:ext>
            </a:extLst>
          </p:cNvPr>
          <p:cNvSpPr>
            <a:spLocks noGrp="1"/>
          </p:cNvSpPr>
          <p:nvPr>
            <p:ph type="sldNum" sz="quarter" idx="12"/>
          </p:nvPr>
        </p:nvSpPr>
        <p:spPr/>
        <p:txBody>
          <a:bodyPr/>
          <a:lstStyle/>
          <a:p>
            <a:fld id="{C4F9066D-D447-4429-AB4B-1B35C37975D0}" type="slidenum">
              <a:rPr lang="en-CA" smtClean="0"/>
              <a:t>26</a:t>
            </a:fld>
            <a:endParaRPr lang="en-CA"/>
          </a:p>
        </p:txBody>
      </p:sp>
    </p:spTree>
    <p:extLst>
      <p:ext uri="{BB962C8B-B14F-4D97-AF65-F5344CB8AC3E}">
        <p14:creationId xmlns:p14="http://schemas.microsoft.com/office/powerpoint/2010/main" val="3782847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References</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r>
              <a:rPr lang="en-CA" err="1"/>
              <a:t>Gignac</a:t>
            </a:r>
            <a:r>
              <a:rPr lang="en-CA"/>
              <a:t>, M. (2015) Conference handout: Considerations when clients do not follow through with changes necessary as part of the mandated intervention plan. Montreal, </a:t>
            </a:r>
            <a:r>
              <a:rPr lang="en-CA" err="1"/>
              <a:t>Institut</a:t>
            </a:r>
            <a:r>
              <a:rPr lang="en-CA"/>
              <a:t> </a:t>
            </a:r>
            <a:r>
              <a:rPr lang="en-CA" err="1"/>
              <a:t>Pinel</a:t>
            </a:r>
            <a:r>
              <a:rPr lang="en-CA"/>
              <a:t>. </a:t>
            </a:r>
          </a:p>
          <a:p>
            <a:endParaRPr lang="en-CA"/>
          </a:p>
          <a:p>
            <a:r>
              <a:rPr lang="en-CA"/>
              <a:t>Miller, B. (2011) Anger Management working  with clients through a 10 step process. Toronto: Hincks Dell Crest Centre. </a:t>
            </a:r>
          </a:p>
          <a:p>
            <a:pPr marL="0" indent="0">
              <a:buNone/>
            </a:pPr>
            <a:endParaRPr lang="en-CA"/>
          </a:p>
          <a:p>
            <a:endParaRPr lang="en-CA"/>
          </a:p>
          <a:p>
            <a:r>
              <a:rPr lang="en-CA"/>
              <a:t>Miller, WR and </a:t>
            </a:r>
            <a:r>
              <a:rPr lang="en-CA" err="1"/>
              <a:t>Rollnick</a:t>
            </a:r>
            <a:r>
              <a:rPr lang="en-CA"/>
              <a:t>, S (2012).  Motivational Interviewing: Helping People Change (3rd Ed.). New York: Guilford Press.</a:t>
            </a:r>
          </a:p>
          <a:p>
            <a:endParaRPr lang="en-CA"/>
          </a:p>
          <a:p>
            <a:r>
              <a:rPr lang="en-CA"/>
              <a:t>Walters, S. T. ; Clark, M.D. ; </a:t>
            </a:r>
            <a:r>
              <a:rPr lang="en-CA" err="1"/>
              <a:t>Gingerich</a:t>
            </a:r>
            <a:r>
              <a:rPr lang="en-CA"/>
              <a:t>, R.; </a:t>
            </a:r>
            <a:r>
              <a:rPr lang="en-CA" err="1"/>
              <a:t>Meitzer</a:t>
            </a:r>
            <a:r>
              <a:rPr lang="en-CA"/>
              <a:t>, M.I. (June,  2007). Chapter 6. Navigating Tough Times: Working With Deception, Violations, and Sanctions. A Guide for probation and parole: Motivating offenders to change. National Institute for Corrections, US Department of Justice.  </a:t>
            </a:r>
          </a:p>
          <a:p>
            <a:endParaRPr lang="en-CA"/>
          </a:p>
          <a:p>
            <a:r>
              <a:rPr lang="en-CA"/>
              <a:t>Young, K. Duvall, J. ( 2014) Narrative Therapy Put Simply, Understanding Narrative Practice. </a:t>
            </a:r>
            <a:r>
              <a:rPr lang="en-CA" err="1"/>
              <a:t>Toront</a:t>
            </a:r>
            <a:r>
              <a:rPr lang="en-CA"/>
              <a:t>: Hincks Dell Crest Centre.</a:t>
            </a:r>
          </a:p>
        </p:txBody>
      </p:sp>
      <p:sp>
        <p:nvSpPr>
          <p:cNvPr id="4" name="Slide Number Placeholder 3"/>
          <p:cNvSpPr>
            <a:spLocks noGrp="1"/>
          </p:cNvSpPr>
          <p:nvPr>
            <p:ph type="sldNum" sz="quarter" idx="12"/>
          </p:nvPr>
        </p:nvSpPr>
        <p:spPr/>
        <p:txBody>
          <a:bodyPr/>
          <a:lstStyle/>
          <a:p>
            <a:fld id="{C4F9066D-D447-4429-AB4B-1B35C37975D0}" type="slidenum">
              <a:rPr lang="en-CA" smtClean="0"/>
              <a:t>27</a:t>
            </a:fld>
            <a:endParaRPr lang="en-CA"/>
          </a:p>
        </p:txBody>
      </p:sp>
    </p:spTree>
    <p:extLst>
      <p:ext uri="{BB962C8B-B14F-4D97-AF65-F5344CB8AC3E}">
        <p14:creationId xmlns:p14="http://schemas.microsoft.com/office/powerpoint/2010/main" val="2247367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a:t>TODAY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5886209"/>
              </p:ext>
            </p:extLst>
          </p:nvPr>
        </p:nvGraphicFramePr>
        <p:xfrm>
          <a:off x="457200" y="851893"/>
          <a:ext cx="8229596" cy="5728339"/>
        </p:xfrm>
        <a:graphic>
          <a:graphicData uri="http://schemas.openxmlformats.org/drawingml/2006/table">
            <a:tbl>
              <a:tblPr firstRow="1" bandRow="1">
                <a:tableStyleId>{5C22544A-7EE6-4342-B048-85BDC9FD1C3A}</a:tableStyleId>
              </a:tblPr>
              <a:tblGrid>
                <a:gridCol w="1288473">
                  <a:extLst>
                    <a:ext uri="{9D8B030D-6E8A-4147-A177-3AD203B41FA5}">
                      <a16:colId xmlns:a16="http://schemas.microsoft.com/office/drawing/2014/main" val="20000"/>
                    </a:ext>
                  </a:extLst>
                </a:gridCol>
                <a:gridCol w="1674421">
                  <a:extLst>
                    <a:ext uri="{9D8B030D-6E8A-4147-A177-3AD203B41FA5}">
                      <a16:colId xmlns:a16="http://schemas.microsoft.com/office/drawing/2014/main" val="20001"/>
                    </a:ext>
                  </a:extLst>
                </a:gridCol>
                <a:gridCol w="2766950">
                  <a:extLst>
                    <a:ext uri="{9D8B030D-6E8A-4147-A177-3AD203B41FA5}">
                      <a16:colId xmlns:a16="http://schemas.microsoft.com/office/drawing/2014/main" val="1262053717"/>
                    </a:ext>
                  </a:extLst>
                </a:gridCol>
                <a:gridCol w="2499752">
                  <a:extLst>
                    <a:ext uri="{9D8B030D-6E8A-4147-A177-3AD203B41FA5}">
                      <a16:colId xmlns:a16="http://schemas.microsoft.com/office/drawing/2014/main" val="3516622098"/>
                    </a:ext>
                  </a:extLst>
                </a:gridCol>
              </a:tblGrid>
              <a:tr h="451906">
                <a:tc>
                  <a:txBody>
                    <a:bodyPr/>
                    <a:lstStyle/>
                    <a:p>
                      <a:r>
                        <a:rPr lang="en-US" sz="1500"/>
                        <a:t>Time</a:t>
                      </a:r>
                    </a:p>
                  </a:txBody>
                  <a:tcPr/>
                </a:tc>
                <a:tc>
                  <a:txBody>
                    <a:bodyPr/>
                    <a:lstStyle/>
                    <a:p>
                      <a:r>
                        <a:rPr lang="en-US" sz="1500"/>
                        <a:t>Activity</a:t>
                      </a:r>
                    </a:p>
                  </a:txBody>
                  <a:tcPr/>
                </a:tc>
                <a:tc>
                  <a:txBody>
                    <a:bodyPr/>
                    <a:lstStyle/>
                    <a:p>
                      <a:r>
                        <a:rPr lang="en-US" sz="1500"/>
                        <a:t>Learning Objectives </a:t>
                      </a:r>
                    </a:p>
                  </a:txBody>
                  <a:tcPr/>
                </a:tc>
                <a:tc>
                  <a:txBody>
                    <a:bodyPr/>
                    <a:lstStyle/>
                    <a:p>
                      <a:r>
                        <a:rPr lang="en-US" sz="1500"/>
                        <a:t>Learning</a:t>
                      </a:r>
                      <a:r>
                        <a:rPr lang="en-US" sz="1500" baseline="0"/>
                        <a:t> Outcomes</a:t>
                      </a:r>
                      <a:endParaRPr lang="en-US" sz="1500"/>
                    </a:p>
                  </a:txBody>
                  <a:tcPr/>
                </a:tc>
                <a:extLst>
                  <a:ext uri="{0D108BD9-81ED-4DB2-BD59-A6C34878D82A}">
                    <a16:rowId xmlns:a16="http://schemas.microsoft.com/office/drawing/2014/main" val="10000"/>
                  </a:ext>
                </a:extLst>
              </a:tr>
              <a:tr h="677545">
                <a:tc>
                  <a:txBody>
                    <a:bodyPr/>
                    <a:lstStyle/>
                    <a:p>
                      <a:r>
                        <a:rPr lang="en-US" sz="1500"/>
                        <a:t>1:00-1:30</a:t>
                      </a:r>
                    </a:p>
                  </a:txBody>
                  <a:tcPr/>
                </a:tc>
                <a:tc>
                  <a:txBody>
                    <a:bodyPr/>
                    <a:lstStyle/>
                    <a:p>
                      <a:r>
                        <a:rPr lang="en-US" sz="1500"/>
                        <a:t>Welcome</a:t>
                      </a:r>
                    </a:p>
                  </a:txBody>
                  <a:tcPr/>
                </a:tc>
                <a:tc>
                  <a:txBody>
                    <a:bodyPr/>
                    <a:lstStyle/>
                    <a:p>
                      <a:pPr lvl="0">
                        <a:buNone/>
                      </a:pPr>
                      <a:r>
                        <a:rPr lang="en-US" sz="1500"/>
                        <a:t>Bridge information from Team Functioning workshop and MI lessons</a:t>
                      </a:r>
                    </a:p>
                  </a:txBody>
                  <a:tcPr/>
                </a:tc>
                <a:tc>
                  <a:txBody>
                    <a:bodyPr/>
                    <a:lstStyle/>
                    <a:p>
                      <a:r>
                        <a:rPr lang="en-US" sz="1500" baseline="0"/>
                        <a:t>Be able to recall key concepts of both TF and MI</a:t>
                      </a:r>
                    </a:p>
                  </a:txBody>
                  <a:tcPr/>
                </a:tc>
                <a:extLst>
                  <a:ext uri="{0D108BD9-81ED-4DB2-BD59-A6C34878D82A}">
                    <a16:rowId xmlns:a16="http://schemas.microsoft.com/office/drawing/2014/main" val="10001"/>
                  </a:ext>
                </a:extLst>
              </a:tr>
              <a:tr h="339849">
                <a:tc>
                  <a:txBody>
                    <a:bodyPr/>
                    <a:lstStyle/>
                    <a:p>
                      <a:r>
                        <a:rPr lang="en-US" sz="1500"/>
                        <a:t>1:30-1:40 </a:t>
                      </a:r>
                    </a:p>
                  </a:txBody>
                  <a:tcPr/>
                </a:tc>
                <a:tc gridSpan="3">
                  <a:txBody>
                    <a:bodyPr/>
                    <a:lstStyle/>
                    <a:p>
                      <a:pPr algn="ctr"/>
                      <a:r>
                        <a:rPr lang="en-US" sz="1500"/>
                        <a:t>Break out into small teams and case preparation</a:t>
                      </a:r>
                    </a:p>
                  </a:txBody>
                  <a:tcPr/>
                </a:tc>
                <a:tc hMerge="1">
                  <a:txBody>
                    <a:bodyPr/>
                    <a:lstStyle/>
                    <a:p>
                      <a:endParaRPr lang="en-US" sz="1500"/>
                    </a:p>
                  </a:txBody>
                  <a:tcPr/>
                </a:tc>
                <a:tc hMerge="1">
                  <a:txBody>
                    <a:bodyPr/>
                    <a:lstStyle/>
                    <a:p>
                      <a:endParaRPr lang="en-US" sz="1500"/>
                    </a:p>
                  </a:txBody>
                  <a:tcPr/>
                </a:tc>
                <a:extLst>
                  <a:ext uri="{0D108BD9-81ED-4DB2-BD59-A6C34878D82A}">
                    <a16:rowId xmlns:a16="http://schemas.microsoft.com/office/drawing/2014/main" val="10002"/>
                  </a:ext>
                </a:extLst>
              </a:tr>
              <a:tr h="475615">
                <a:tc>
                  <a:txBody>
                    <a:bodyPr/>
                    <a:lstStyle/>
                    <a:p>
                      <a:r>
                        <a:rPr lang="en-US" sz="1500"/>
                        <a:t>1:40-2:10</a:t>
                      </a:r>
                    </a:p>
                  </a:txBody>
                  <a:tcPr/>
                </a:tc>
                <a:tc>
                  <a:txBody>
                    <a:bodyPr/>
                    <a:lstStyle/>
                    <a:p>
                      <a:r>
                        <a:rPr lang="en-US" sz="1500"/>
                        <a:t>Round 1</a:t>
                      </a:r>
                    </a:p>
                  </a:txBody>
                  <a:tcPr/>
                </a:tc>
                <a:tc>
                  <a:txBody>
                    <a:bodyPr/>
                    <a:lstStyle/>
                    <a:p>
                      <a:r>
                        <a:rPr lang="en-US" sz="1500"/>
                        <a:t>First group completes intervention with client in their home </a:t>
                      </a:r>
                    </a:p>
                  </a:txBody>
                  <a:tcPr/>
                </a:tc>
                <a:tc>
                  <a:txBody>
                    <a:bodyPr/>
                    <a:lstStyle/>
                    <a:p>
                      <a:pPr defTabSz="457200">
                        <a:tabLst/>
                        <a:defRPr/>
                      </a:pPr>
                      <a:r>
                        <a:rPr lang="en-US" sz="1500"/>
                        <a:t>Be able to use MI and TF skills successfully or identify moments where skills would have been used </a:t>
                      </a:r>
                    </a:p>
                  </a:txBody>
                  <a:tcPr/>
                </a:tc>
                <a:extLst>
                  <a:ext uri="{0D108BD9-81ED-4DB2-BD59-A6C34878D82A}">
                    <a16:rowId xmlns:a16="http://schemas.microsoft.com/office/drawing/2014/main" val="10003"/>
                  </a:ext>
                </a:extLst>
              </a:tr>
              <a:tr h="535305">
                <a:tc>
                  <a:txBody>
                    <a:bodyPr/>
                    <a:lstStyle/>
                    <a:p>
                      <a:r>
                        <a:rPr lang="en-US" sz="1500"/>
                        <a:t>2:10-2:40</a:t>
                      </a:r>
                    </a:p>
                  </a:txBody>
                  <a:tcPr/>
                </a:tc>
                <a:tc>
                  <a:txBody>
                    <a:bodyPr/>
                    <a:lstStyle/>
                    <a:p>
                      <a:r>
                        <a:rPr lang="en-US" sz="1500"/>
                        <a:t>Round 2</a:t>
                      </a:r>
                    </a:p>
                  </a:txBody>
                  <a:tcPr/>
                </a:tc>
                <a:tc>
                  <a:txBody>
                    <a:bodyPr/>
                    <a:lstStyle/>
                    <a:p>
                      <a:r>
                        <a:rPr lang="en-US" sz="1500"/>
                        <a:t>Second group completes intervention with client in their home </a:t>
                      </a:r>
                    </a:p>
                    <a:p>
                      <a:endParaRPr lang="en-US" sz="15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a:t>Be able to identify commonalities and differences in each other’s roles within the process</a:t>
                      </a:r>
                    </a:p>
                  </a:txBody>
                  <a:tcPr/>
                </a:tc>
                <a:extLst>
                  <a:ext uri="{0D108BD9-81ED-4DB2-BD59-A6C34878D82A}">
                    <a16:rowId xmlns:a16="http://schemas.microsoft.com/office/drawing/2014/main" val="1566891722"/>
                  </a:ext>
                </a:extLst>
              </a:tr>
              <a:tr h="364584">
                <a:tc>
                  <a:txBody>
                    <a:bodyPr/>
                    <a:lstStyle/>
                    <a:p>
                      <a:r>
                        <a:rPr lang="en-US" sz="1500"/>
                        <a:t>2:40-2:55</a:t>
                      </a:r>
                    </a:p>
                  </a:txBody>
                  <a:tcPr/>
                </a:tc>
                <a:tc gridSpan="3">
                  <a:txBody>
                    <a:bodyPr/>
                    <a:lstStyle/>
                    <a:p>
                      <a:pPr algn="ctr"/>
                      <a:r>
                        <a:rPr lang="en-US" sz="1500"/>
                        <a:t>15-minute break </a:t>
                      </a:r>
                    </a:p>
                  </a:txBody>
                  <a:tcPr anchor="ctr"/>
                </a:tc>
                <a:tc hMerge="1">
                  <a:txBody>
                    <a:bodyPr/>
                    <a:lstStyle/>
                    <a:p>
                      <a:endParaRPr lang="en-US"/>
                    </a:p>
                  </a:txBody>
                  <a:tcPr/>
                </a:tc>
                <a:tc hMerge="1">
                  <a:txBody>
                    <a:bodyPr/>
                    <a:lstStyle/>
                    <a:p>
                      <a:pPr algn="ctr"/>
                      <a:endParaRPr lang="en-US" sz="1500"/>
                    </a:p>
                  </a:txBody>
                  <a:tcPr anchor="ctr"/>
                </a:tc>
                <a:extLst>
                  <a:ext uri="{0D108BD9-81ED-4DB2-BD59-A6C34878D82A}">
                    <a16:rowId xmlns:a16="http://schemas.microsoft.com/office/drawing/2014/main" val="2663552863"/>
                  </a:ext>
                </a:extLst>
              </a:tr>
              <a:tr h="308977">
                <a:tc>
                  <a:txBody>
                    <a:bodyPr/>
                    <a:lstStyle/>
                    <a:p>
                      <a:r>
                        <a:rPr lang="en-US" sz="1500"/>
                        <a:t>2:55 – 3:25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a:t>Round 3</a:t>
                      </a:r>
                    </a:p>
                    <a:p>
                      <a:endParaRPr lang="en-US" sz="1500"/>
                    </a:p>
                  </a:txBody>
                  <a:tcPr/>
                </a:tc>
                <a:tc>
                  <a:txBody>
                    <a:bodyPr/>
                    <a:lstStyle/>
                    <a:p>
                      <a:r>
                        <a:rPr lang="en-US" sz="1500"/>
                        <a:t>Third group completes intervention with client in their home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a:t>Be able to identify commonalities and differences in each other’s roles within the process</a:t>
                      </a:r>
                    </a:p>
                  </a:txBody>
                  <a:tcPr/>
                </a:tc>
                <a:extLst>
                  <a:ext uri="{0D108BD9-81ED-4DB2-BD59-A6C34878D82A}">
                    <a16:rowId xmlns:a16="http://schemas.microsoft.com/office/drawing/2014/main" val="3343306583"/>
                  </a:ext>
                </a:extLst>
              </a:tr>
              <a:tr h="535305">
                <a:tc>
                  <a:txBody>
                    <a:bodyPr/>
                    <a:lstStyle/>
                    <a:p>
                      <a:r>
                        <a:rPr lang="en-US" sz="1500"/>
                        <a:t>3:25-3:45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a:t>Consolidation </a:t>
                      </a:r>
                    </a:p>
                    <a:p>
                      <a:endParaRPr lang="en-US" sz="15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a:t>To exchange on some of the key takeaways from each group</a:t>
                      </a:r>
                    </a:p>
                    <a:p>
                      <a:endParaRPr lang="en-US" sz="1500"/>
                    </a:p>
                  </a:txBody>
                  <a:tcPr/>
                </a:tc>
                <a:tc>
                  <a:txBody>
                    <a:bodyPr/>
                    <a:lstStyle/>
                    <a:p>
                      <a:r>
                        <a:rPr lang="en-US" sz="1500"/>
                        <a:t>To create a list of tools for toolkit</a:t>
                      </a:r>
                    </a:p>
                  </a:txBody>
                  <a:tcPr/>
                </a:tc>
                <a:extLst>
                  <a:ext uri="{0D108BD9-81ED-4DB2-BD59-A6C34878D82A}">
                    <a16:rowId xmlns:a16="http://schemas.microsoft.com/office/drawing/2014/main" val="250707311"/>
                  </a:ext>
                </a:extLst>
              </a:tr>
            </a:tbl>
          </a:graphicData>
        </a:graphic>
      </p:graphicFrame>
    </p:spTree>
    <p:extLst>
      <p:ext uri="{BB962C8B-B14F-4D97-AF65-F5344CB8AC3E}">
        <p14:creationId xmlns:p14="http://schemas.microsoft.com/office/powerpoint/2010/main" val="39786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Buntzen Lake">
            <a:extLst>
              <a:ext uri="{FF2B5EF4-FFF2-40B4-BE49-F238E27FC236}">
                <a16:creationId xmlns:a16="http://schemas.microsoft.com/office/drawing/2014/main" id="{6C194BFD-C14A-6862-1A51-C9D47FC809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163" r="25162"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A5FA388-1283-86D3-F84F-495AC3D8FE86}"/>
              </a:ext>
            </a:extLst>
          </p:cNvPr>
          <p:cNvSpPr>
            <a:spLocks noGrp="1"/>
          </p:cNvSpPr>
          <p:nvPr>
            <p:ph type="sldNum" sz="quarter" idx="12"/>
          </p:nvPr>
        </p:nvSpPr>
        <p:spPr>
          <a:xfrm>
            <a:off x="6457950" y="6356350"/>
            <a:ext cx="2057400" cy="365125"/>
          </a:xfrm>
        </p:spPr>
        <p:txBody>
          <a:bodyPr>
            <a:normAutofit/>
          </a:bodyPr>
          <a:lstStyle/>
          <a:p>
            <a:pPr>
              <a:spcAft>
                <a:spcPts val="600"/>
              </a:spcAft>
            </a:pPr>
            <a:fld id="{C4F9066D-D447-4429-AB4B-1B35C37975D0}" type="slidenum">
              <a:rPr lang="en-CA">
                <a:solidFill>
                  <a:srgbClr val="FFFFFF"/>
                </a:solidFill>
              </a:rPr>
              <a:pPr>
                <a:spcAft>
                  <a:spcPts val="600"/>
                </a:spcAft>
              </a:pPr>
              <a:t>4</a:t>
            </a:fld>
            <a:endParaRPr lang="en-CA">
              <a:solidFill>
                <a:srgbClr val="FFFFFF"/>
              </a:solidFill>
            </a:endParaRPr>
          </a:p>
        </p:txBody>
      </p:sp>
    </p:spTree>
    <p:extLst>
      <p:ext uri="{BB962C8B-B14F-4D97-AF65-F5344CB8AC3E}">
        <p14:creationId xmlns:p14="http://schemas.microsoft.com/office/powerpoint/2010/main" val="228553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16">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552316" y="0"/>
            <a:ext cx="359168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31051" y="640081"/>
            <a:ext cx="2532887" cy="3708895"/>
          </a:xfrm>
          <a:noFill/>
        </p:spPr>
        <p:txBody>
          <a:bodyPr vert="horz" lIns="91440" tIns="45720" rIns="91440" bIns="45720" rtlCol="0">
            <a:normAutofit/>
          </a:bodyPr>
          <a:lstStyle/>
          <a:p>
            <a:pPr algn="l"/>
            <a:r>
              <a:rPr lang="en-US" sz="2400" kern="1200">
                <a:solidFill>
                  <a:schemeClr val="bg1"/>
                </a:solidFill>
                <a:latin typeface="+mj-lt"/>
                <a:ea typeface="+mj-ea"/>
                <a:cs typeface="+mj-cs"/>
              </a:rPr>
              <a:t> </a:t>
            </a:r>
            <a:br>
              <a:rPr lang="en-US" sz="2400" kern="1200">
                <a:solidFill>
                  <a:schemeClr val="bg1"/>
                </a:solidFill>
                <a:latin typeface="+mj-lt"/>
                <a:ea typeface="+mj-ea"/>
                <a:cs typeface="+mj-cs"/>
              </a:rPr>
            </a:br>
            <a:r>
              <a:rPr lang="en-US" sz="2400" kern="1200">
                <a:solidFill>
                  <a:schemeClr val="bg1"/>
                </a:solidFill>
                <a:latin typeface="+mj-lt"/>
                <a:ea typeface="+mj-ea"/>
                <a:cs typeface="+mj-cs"/>
              </a:rPr>
              <a:t>Week 3: </a:t>
            </a:r>
            <a:br>
              <a:rPr lang="en-US" sz="2400" kern="1200">
                <a:solidFill>
                  <a:schemeClr val="bg1"/>
                </a:solidFill>
                <a:latin typeface="+mj-lt"/>
                <a:ea typeface="+mj-ea"/>
                <a:cs typeface="+mj-cs"/>
              </a:rPr>
            </a:br>
            <a:br>
              <a:rPr lang="en-US" sz="2400" kern="1200">
                <a:solidFill>
                  <a:schemeClr val="bg1"/>
                </a:solidFill>
                <a:latin typeface="+mj-lt"/>
                <a:ea typeface="+mj-ea"/>
                <a:cs typeface="+mj-cs"/>
              </a:rPr>
            </a:br>
            <a:r>
              <a:rPr lang="en-US" sz="2400" kern="1200">
                <a:solidFill>
                  <a:schemeClr val="bg1"/>
                </a:solidFill>
                <a:latin typeface="+mj-lt"/>
                <a:ea typeface="+mj-ea"/>
                <a:cs typeface="+mj-cs"/>
              </a:rPr>
              <a:t>Motivational Interviewing Principles in interventions with mandated adult clients</a:t>
            </a:r>
            <a:br>
              <a:rPr lang="en-US" sz="2400" kern="1200">
                <a:solidFill>
                  <a:schemeClr val="bg1"/>
                </a:solidFill>
                <a:latin typeface="+mj-lt"/>
                <a:ea typeface="+mj-ea"/>
                <a:cs typeface="+mj-cs"/>
              </a:rPr>
            </a:br>
            <a:endParaRPr lang="en-US" sz="2400" kern="1200">
              <a:solidFill>
                <a:schemeClr val="bg1"/>
              </a:solidFill>
              <a:latin typeface="+mj-lt"/>
              <a:ea typeface="+mj-ea"/>
              <a:cs typeface="+mj-cs"/>
            </a:endParaRPr>
          </a:p>
        </p:txBody>
      </p:sp>
      <p:pic>
        <p:nvPicPr>
          <p:cNvPr id="12" name="Picture 11">
            <a:extLst>
              <a:ext uri="{FF2B5EF4-FFF2-40B4-BE49-F238E27FC236}">
                <a16:creationId xmlns:a16="http://schemas.microsoft.com/office/drawing/2014/main" id="{90A26A75-049D-AAA0-C547-819797561D8A}"/>
              </a:ext>
            </a:extLst>
          </p:cNvPr>
          <p:cNvPicPr>
            <a:picLocks noChangeAspect="1"/>
          </p:cNvPicPr>
          <p:nvPr/>
        </p:nvPicPr>
        <p:blipFill rotWithShape="1">
          <a:blip r:embed="rId3"/>
          <a:srcRect l="22286" r="22711" b="-1"/>
          <a:stretch/>
        </p:blipFill>
        <p:spPr>
          <a:xfrm>
            <a:off x="20" y="10"/>
            <a:ext cx="5650972" cy="6857990"/>
          </a:xfrm>
          <a:prstGeom prst="rect">
            <a:avLst/>
          </a:prstGeom>
        </p:spPr>
      </p:pic>
      <p:sp>
        <p:nvSpPr>
          <p:cNvPr id="4" name="Slide Number Placeholder 3"/>
          <p:cNvSpPr>
            <a:spLocks noGrp="1"/>
          </p:cNvSpPr>
          <p:nvPr>
            <p:ph type="sldNum" sz="quarter" idx="12"/>
          </p:nvPr>
        </p:nvSpPr>
        <p:spPr>
          <a:xfrm>
            <a:off x="8194857" y="6356350"/>
            <a:ext cx="469082" cy="365125"/>
          </a:xfrm>
          <a:noFill/>
        </p:spPr>
        <p:txBody>
          <a:bodyPr vert="horz" lIns="91440" tIns="45720" rIns="91440" bIns="45720" rtlCol="0">
            <a:normAutofit/>
          </a:bodyPr>
          <a:lstStyle/>
          <a:p>
            <a:pPr>
              <a:spcAft>
                <a:spcPts val="600"/>
              </a:spcAft>
            </a:pPr>
            <a:fld id="{C4F9066D-D447-4429-AB4B-1B35C37975D0}" type="slidenum">
              <a:rPr lang="en-US">
                <a:solidFill>
                  <a:schemeClr val="bg1">
                    <a:alpha val="80000"/>
                  </a:schemeClr>
                </a:solidFill>
              </a:rPr>
              <a:pPr>
                <a:spcAft>
                  <a:spcPts val="600"/>
                </a:spcAft>
              </a:pPr>
              <a:t>5</a:t>
            </a:fld>
            <a:endParaRPr lang="en-US">
              <a:solidFill>
                <a:schemeClr val="bg1">
                  <a:alpha val="80000"/>
                </a:schemeClr>
              </a:solidFill>
            </a:endParaRPr>
          </a:p>
        </p:txBody>
      </p:sp>
    </p:spTree>
    <p:extLst>
      <p:ext uri="{BB962C8B-B14F-4D97-AF65-F5344CB8AC3E}">
        <p14:creationId xmlns:p14="http://schemas.microsoft.com/office/powerpoint/2010/main" val="219966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t>Resistance: A Person’s Key Barrier to Change </a:t>
            </a:r>
          </a:p>
        </p:txBody>
      </p:sp>
      <p:sp>
        <p:nvSpPr>
          <p:cNvPr id="4" name="Text Placeholder 3"/>
          <p:cNvSpPr>
            <a:spLocks noGrp="1"/>
          </p:cNvSpPr>
          <p:nvPr>
            <p:ph type="body" idx="1"/>
          </p:nvPr>
        </p:nvSpPr>
        <p:spPr/>
        <p:txBody>
          <a:bodyPr>
            <a:normAutofit/>
          </a:bodyPr>
          <a:lstStyle/>
          <a:p>
            <a:r>
              <a:rPr lang="en-CA"/>
              <a:t>Definition: </a:t>
            </a:r>
          </a:p>
        </p:txBody>
      </p:sp>
      <p:sp>
        <p:nvSpPr>
          <p:cNvPr id="3" name="Content Placeholder 2"/>
          <p:cNvSpPr>
            <a:spLocks noGrp="1"/>
          </p:cNvSpPr>
          <p:nvPr>
            <p:ph sz="half" idx="2"/>
          </p:nvPr>
        </p:nvSpPr>
        <p:spPr/>
        <p:txBody>
          <a:bodyPr>
            <a:normAutofit/>
          </a:bodyPr>
          <a:lstStyle/>
          <a:p>
            <a:pPr marL="0" indent="0">
              <a:buNone/>
            </a:pPr>
            <a:r>
              <a:rPr lang="en-CA"/>
              <a:t>Resistance is: the refusal to accept or comply with something; the attempt to prevent something by action or argument</a:t>
            </a:r>
          </a:p>
          <a:p>
            <a:endParaRPr lang="en-CA"/>
          </a:p>
          <a:p>
            <a:endParaRPr lang="en-CA"/>
          </a:p>
        </p:txBody>
      </p:sp>
      <p:sp>
        <p:nvSpPr>
          <p:cNvPr id="5" name="Text Placeholder 4"/>
          <p:cNvSpPr>
            <a:spLocks noGrp="1"/>
          </p:cNvSpPr>
          <p:nvPr>
            <p:ph type="body" sz="quarter" idx="3"/>
          </p:nvPr>
        </p:nvSpPr>
        <p:spPr/>
        <p:txBody>
          <a:bodyPr>
            <a:normAutofit/>
          </a:bodyPr>
          <a:lstStyle/>
          <a:p>
            <a:r>
              <a:rPr lang="en-CA"/>
              <a:t>5 Types of resistance</a:t>
            </a:r>
          </a:p>
        </p:txBody>
      </p:sp>
      <p:graphicFrame>
        <p:nvGraphicFramePr>
          <p:cNvPr id="8" name="Content Placeholder 5">
            <a:extLst>
              <a:ext uri="{FF2B5EF4-FFF2-40B4-BE49-F238E27FC236}">
                <a16:creationId xmlns:a16="http://schemas.microsoft.com/office/drawing/2014/main" id="{893B1CDF-290C-9C61-8E5C-9B4F210B8124}"/>
              </a:ext>
            </a:extLst>
          </p:cNvPr>
          <p:cNvGraphicFramePr>
            <a:graphicFrameLocks noGrp="1"/>
          </p:cNvGraphicFramePr>
          <p:nvPr>
            <p:ph sz="quarter" idx="4"/>
            <p:extLst>
              <p:ext uri="{D42A27DB-BD31-4B8C-83A1-F6EECF244321}">
                <p14:modId xmlns:p14="http://schemas.microsoft.com/office/powerpoint/2010/main" val="3394527981"/>
              </p:ext>
            </p:extLst>
          </p:nvPr>
        </p:nvGraphicFramePr>
        <p:xfrm>
          <a:off x="4629150" y="2505075"/>
          <a:ext cx="3887391"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3568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786009"/>
            <a:ext cx="7543800" cy="1486776"/>
          </a:xfrm>
        </p:spPr>
        <p:txBody>
          <a:bodyPr>
            <a:normAutofit/>
          </a:bodyPr>
          <a:lstStyle/>
          <a:p>
            <a:pPr algn="ctr"/>
            <a:r>
              <a:rPr lang="en-CA" sz="4800"/>
              <a:t>9 Ways of  expressing resistance </a:t>
            </a:r>
            <a:r>
              <a:rPr lang="en-CA" sz="1400"/>
              <a:t>(</a:t>
            </a:r>
            <a:r>
              <a:rPr lang="en-CA" sz="1400" err="1"/>
              <a:t>Shebib</a:t>
            </a:r>
            <a:r>
              <a:rPr lang="en-CA" sz="1400"/>
              <a:t> Ch. 8)</a:t>
            </a:r>
          </a:p>
        </p:txBody>
      </p:sp>
      <p:graphicFrame>
        <p:nvGraphicFramePr>
          <p:cNvPr id="8" name="Content Placeholder 7"/>
          <p:cNvGraphicFramePr>
            <a:graphicFrameLocks noGrp="1"/>
          </p:cNvGraphicFramePr>
          <p:nvPr>
            <p:ph idx="1"/>
          </p:nvPr>
        </p:nvGraphicFramePr>
        <p:xfrm>
          <a:off x="808101" y="643467"/>
          <a:ext cx="7527798" cy="3799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595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80" y="5949280"/>
            <a:ext cx="7770440" cy="654968"/>
          </a:xfrm>
        </p:spPr>
        <p:txBody>
          <a:bodyPr>
            <a:noAutofit/>
          </a:bodyPr>
          <a:lstStyle/>
          <a:p>
            <a:r>
              <a:rPr lang="en-CA" sz="2800">
                <a:hlinkClick r:id="rId3"/>
              </a:rPr>
              <a:t>4 categories to help you spot Spotting Resistance: </a:t>
            </a:r>
            <a:endParaRPr lang="en-CA" sz="2800"/>
          </a:p>
        </p:txBody>
      </p:sp>
      <p:graphicFrame>
        <p:nvGraphicFramePr>
          <p:cNvPr id="8" name="Content Placeholder 7"/>
          <p:cNvGraphicFramePr>
            <a:graphicFrameLocks noGrp="1"/>
          </p:cNvGraphicFramePr>
          <p:nvPr>
            <p:ph idx="1"/>
          </p:nvPr>
        </p:nvGraphicFramePr>
        <p:xfrm>
          <a:off x="762000" y="685800"/>
          <a:ext cx="7543800" cy="5119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45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484632"/>
            <a:ext cx="7543800" cy="1609344"/>
          </a:xfrm>
        </p:spPr>
        <p:txBody>
          <a:bodyPr>
            <a:normAutofit/>
          </a:bodyPr>
          <a:lstStyle/>
          <a:p>
            <a:r>
              <a:rPr lang="en-CA"/>
              <a:t>Internal Barriers to motivating mandated clients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3466910"/>
              </p:ext>
            </p:extLst>
          </p:nvPr>
        </p:nvGraphicFramePr>
        <p:xfrm>
          <a:off x="802481" y="2385390"/>
          <a:ext cx="75438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352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6F9B085667B74C9316B0482564D666" ma:contentTypeVersion="5" ma:contentTypeDescription="Create a new document." ma:contentTypeScope="" ma:versionID="f5cd804257b6723e29687e0c2c5e5f1f">
  <xsd:schema xmlns:xsd="http://www.w3.org/2001/XMLSchema" xmlns:xs="http://www.w3.org/2001/XMLSchema" xmlns:p="http://schemas.microsoft.com/office/2006/metadata/properties" xmlns:ns2="79b06695-a0fc-40c4-834f-7583c660aa71" xmlns:ns3="b743f91f-0ee0-49f1-823f-88e5e1811841" targetNamespace="http://schemas.microsoft.com/office/2006/metadata/properties" ma:root="true" ma:fieldsID="cc4fd8428d62123d880fc6a94e07d127" ns2:_="" ns3:_="">
    <xsd:import namespace="79b06695-a0fc-40c4-834f-7583c660aa71"/>
    <xsd:import namespace="b743f91f-0ee0-49f1-823f-88e5e181184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b06695-a0fc-40c4-834f-7583c660a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43f91f-0ee0-49f1-823f-88e5e18118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743f91f-0ee0-49f1-823f-88e5e1811841">
      <UserInfo>
        <DisplayName>Vanessa Gangai</DisplayName>
        <AccountId>18</AccountId>
        <AccountType/>
      </UserInfo>
      <UserInfo>
        <DisplayName>Sharon Clegg</DisplayName>
        <AccountId>10</AccountId>
        <AccountType/>
      </UserInfo>
      <UserInfo>
        <DisplayName>Yaffa Elling</DisplayName>
        <AccountId>9</AccountId>
        <AccountType/>
      </UserInfo>
      <UserInfo>
        <DisplayName>Tim Miller</DisplayName>
        <AccountId>6</AccountId>
        <AccountType/>
      </UserInfo>
    </SharedWithUsers>
  </documentManagement>
</p:properties>
</file>

<file path=customXml/itemProps1.xml><?xml version="1.0" encoding="utf-8"?>
<ds:datastoreItem xmlns:ds="http://schemas.openxmlformats.org/officeDocument/2006/customXml" ds:itemID="{C1D24B6E-BF07-4FF3-ABA5-23B75551DAA5}">
  <ds:schemaRefs>
    <ds:schemaRef ds:uri="http://schemas.microsoft.com/sharepoint/v3/contenttype/forms"/>
  </ds:schemaRefs>
</ds:datastoreItem>
</file>

<file path=customXml/itemProps2.xml><?xml version="1.0" encoding="utf-8"?>
<ds:datastoreItem xmlns:ds="http://schemas.openxmlformats.org/officeDocument/2006/customXml" ds:itemID="{ECF97338-4AB8-45C7-A25B-5CB6A4D7AD04}">
  <ds:schemaRefs>
    <ds:schemaRef ds:uri="79b06695-a0fc-40c4-834f-7583c660aa71"/>
    <ds:schemaRef ds:uri="b743f91f-0ee0-49f1-823f-88e5e18118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F521DA-B981-4EEF-BFB8-B74DA7168E23}">
  <ds:schemaRefs>
    <ds:schemaRef ds:uri="79b06695-a0fc-40c4-834f-7583c660aa71"/>
    <ds:schemaRef ds:uri="b743f91f-0ee0-49f1-823f-88e5e18118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3732</Words>
  <Application>Microsoft Macintosh PowerPoint</Application>
  <PresentationFormat>On-screen Show (4:3)</PresentationFormat>
  <Paragraphs>423</Paragraphs>
  <Slides>27</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IPE - Team Functioning and Motivational Interviewing </vt:lpstr>
      <vt:lpstr>Learning Objectives</vt:lpstr>
      <vt:lpstr>TODAY</vt:lpstr>
      <vt:lpstr>PowerPoint Presentation</vt:lpstr>
      <vt:lpstr>  Week 3:   Motivational Interviewing Principles in interventions with mandated adult clients </vt:lpstr>
      <vt:lpstr>Resistance: A Person’s Key Barrier to Change </vt:lpstr>
      <vt:lpstr>9 Ways of  expressing resistance (Shebib Ch. 8)</vt:lpstr>
      <vt:lpstr>4 categories to help you spot Spotting Resistance: </vt:lpstr>
      <vt:lpstr>Internal Barriers to motivating mandated clients</vt:lpstr>
      <vt:lpstr>Gordon’s 12 Road Blocks to communication</vt:lpstr>
      <vt:lpstr>Gordon’s 12 Road Blocks continued</vt:lpstr>
      <vt:lpstr>What Involuntary Clients May Feel and What They May Be Thinking</vt:lpstr>
      <vt:lpstr>What Workers May Feel and What They May Thinking</vt:lpstr>
      <vt:lpstr>Considerations when clients do not follow through with changes necessary as part of the mandated intervention plan  (part 1) (Giniac, M., 2015, Institut Pinel) </vt:lpstr>
      <vt:lpstr>PowerPoint Presentation</vt:lpstr>
      <vt:lpstr>MI is Based on the Trans- theoretical Model of Change </vt:lpstr>
      <vt:lpstr>PowerPoint Presentation</vt:lpstr>
      <vt:lpstr>6 Steps for Dealing with Involuntary Clients</vt:lpstr>
      <vt:lpstr>Use your basic Skills</vt:lpstr>
      <vt:lpstr>Responding to Change Talk OARS- the cores skills of MI</vt:lpstr>
      <vt:lpstr>Evoking Skills: Recognizing Change and sustain talk</vt:lpstr>
      <vt:lpstr>The DARN CATS: Language that signals  the client’s movement toward change</vt:lpstr>
      <vt:lpstr>DARN:  Listening for and using Questions to Elicit Change Talk</vt:lpstr>
      <vt:lpstr>CATS: Recognizing The client’s Change Talk </vt:lpstr>
      <vt:lpstr>Giovanni</vt:lpstr>
      <vt:lpstr>Consolidation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 with mandated clients- approaches</dc:title>
  <dc:creator>yaffa</dc:creator>
  <cp:lastModifiedBy>Tim Miller</cp:lastModifiedBy>
  <cp:revision>1</cp:revision>
  <cp:lastPrinted>2023-08-21T22:38:42Z</cp:lastPrinted>
  <dcterms:created xsi:type="dcterms:W3CDTF">2018-06-22T15:32:08Z</dcterms:created>
  <dcterms:modified xsi:type="dcterms:W3CDTF">2023-10-17T13:33:46Z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0x010100006F9B085667B74C9316B0482564D666</vt:lpwstr>
  </property>
</Properties>
</file>