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648" r:id="rId2"/>
    <p:sldId id="1642" r:id="rId3"/>
    <p:sldId id="1638" r:id="rId4"/>
    <p:sldId id="1631" r:id="rId5"/>
    <p:sldId id="1612" r:id="rId6"/>
    <p:sldId id="1643" r:id="rId7"/>
    <p:sldId id="1644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3333FF"/>
    <a:srgbClr val="FFCC00"/>
    <a:srgbClr val="FF33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17" autoAdjust="0"/>
  </p:normalViewPr>
  <p:slideViewPr>
    <p:cSldViewPr>
      <p:cViewPr varScale="1">
        <p:scale>
          <a:sx n="82" d="100"/>
          <a:sy n="82" d="100"/>
        </p:scale>
        <p:origin x="245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Awad" userId="6f239dbe-49f9-4ef2-a8ff-3c3609082e59" providerId="ADAL" clId="{52F5270D-9797-467F-8148-EAA63FDF3757}"/>
    <pc:docChg chg="custSel delSld modSld">
      <pc:chgData name="Edward Awad" userId="6f239dbe-49f9-4ef2-a8ff-3c3609082e59" providerId="ADAL" clId="{52F5270D-9797-467F-8148-EAA63FDF3757}" dt="2024-02-02T15:32:18.939" v="16" actId="2696"/>
      <pc:docMkLst>
        <pc:docMk/>
      </pc:docMkLst>
      <pc:sldChg chg="del">
        <pc:chgData name="Edward Awad" userId="6f239dbe-49f9-4ef2-a8ff-3c3609082e59" providerId="ADAL" clId="{52F5270D-9797-467F-8148-EAA63FDF3757}" dt="2024-02-02T15:31:39.601" v="10" actId="2696"/>
        <pc:sldMkLst>
          <pc:docMk/>
          <pc:sldMk cId="0" sldId="316"/>
        </pc:sldMkLst>
      </pc:sldChg>
      <pc:sldChg chg="delSp">
        <pc:chgData name="Edward Awad" userId="6f239dbe-49f9-4ef2-a8ff-3c3609082e59" providerId="ADAL" clId="{52F5270D-9797-467F-8148-EAA63FDF3757}" dt="2024-02-02T15:32:03.753" v="13" actId="478"/>
        <pc:sldMkLst>
          <pc:docMk/>
          <pc:sldMk cId="0" sldId="1612"/>
        </pc:sldMkLst>
        <pc:picChg chg="del">
          <ac:chgData name="Edward Awad" userId="6f239dbe-49f9-4ef2-a8ff-3c3609082e59" providerId="ADAL" clId="{52F5270D-9797-467F-8148-EAA63FDF3757}" dt="2024-02-02T15:32:03.753" v="13" actId="478"/>
          <ac:picMkLst>
            <pc:docMk/>
            <pc:sldMk cId="0" sldId="1612"/>
            <ac:picMk id="24581" creationId="{9220B600-2C5C-6B4E-32EB-6AF511B520F0}"/>
          </ac:picMkLst>
        </pc:picChg>
        <pc:picChg chg="del">
          <ac:chgData name="Edward Awad" userId="6f239dbe-49f9-4ef2-a8ff-3c3609082e59" providerId="ADAL" clId="{52F5270D-9797-467F-8148-EAA63FDF3757}" dt="2024-02-02T15:32:03.753" v="13" actId="478"/>
          <ac:picMkLst>
            <pc:docMk/>
            <pc:sldMk cId="0" sldId="1612"/>
            <ac:picMk id="24582" creationId="{DA77761C-89FE-DA74-8190-C4C58241ADF5}"/>
          </ac:picMkLst>
        </pc:picChg>
        <pc:picChg chg="del">
          <ac:chgData name="Edward Awad" userId="6f239dbe-49f9-4ef2-a8ff-3c3609082e59" providerId="ADAL" clId="{52F5270D-9797-467F-8148-EAA63FDF3757}" dt="2024-02-02T15:32:03.753" v="13" actId="478"/>
          <ac:picMkLst>
            <pc:docMk/>
            <pc:sldMk cId="0" sldId="1612"/>
            <ac:picMk id="24583" creationId="{24A465A7-A148-3A2E-4728-BE92CE65FD4B}"/>
          </ac:picMkLst>
        </pc:picChg>
        <pc:picChg chg="del">
          <ac:chgData name="Edward Awad" userId="6f239dbe-49f9-4ef2-a8ff-3c3609082e59" providerId="ADAL" clId="{52F5270D-9797-467F-8148-EAA63FDF3757}" dt="2024-02-02T15:32:03.753" v="13" actId="478"/>
          <ac:picMkLst>
            <pc:docMk/>
            <pc:sldMk cId="0" sldId="1612"/>
            <ac:picMk id="24584" creationId="{4EF55509-B846-A971-C138-EEBBC53908A2}"/>
          </ac:picMkLst>
        </pc:picChg>
        <pc:picChg chg="del">
          <ac:chgData name="Edward Awad" userId="6f239dbe-49f9-4ef2-a8ff-3c3609082e59" providerId="ADAL" clId="{52F5270D-9797-467F-8148-EAA63FDF3757}" dt="2024-02-02T15:32:03.753" v="13" actId="478"/>
          <ac:picMkLst>
            <pc:docMk/>
            <pc:sldMk cId="0" sldId="1612"/>
            <ac:picMk id="24585" creationId="{6357DF1E-2EC0-9C27-2AE2-E1D200F1ED17}"/>
          </ac:picMkLst>
        </pc:picChg>
      </pc:sldChg>
      <pc:sldChg chg="delSp">
        <pc:chgData name="Edward Awad" userId="6f239dbe-49f9-4ef2-a8ff-3c3609082e59" providerId="ADAL" clId="{52F5270D-9797-467F-8148-EAA63FDF3757}" dt="2024-02-02T15:31:58.346" v="12" actId="478"/>
        <pc:sldMkLst>
          <pc:docMk/>
          <pc:sldMk cId="0" sldId="1631"/>
        </pc:sldMkLst>
        <pc:picChg chg="del">
          <ac:chgData name="Edward Awad" userId="6f239dbe-49f9-4ef2-a8ff-3c3609082e59" providerId="ADAL" clId="{52F5270D-9797-467F-8148-EAA63FDF3757}" dt="2024-02-02T15:31:58.346" v="12" actId="478"/>
          <ac:picMkLst>
            <pc:docMk/>
            <pc:sldMk cId="0" sldId="1631"/>
            <ac:picMk id="22532" creationId="{47651D1F-1519-C707-E90D-25BAE27CB104}"/>
          </ac:picMkLst>
        </pc:picChg>
        <pc:picChg chg="del">
          <ac:chgData name="Edward Awad" userId="6f239dbe-49f9-4ef2-a8ff-3c3609082e59" providerId="ADAL" clId="{52F5270D-9797-467F-8148-EAA63FDF3757}" dt="2024-02-02T15:31:58.346" v="12" actId="478"/>
          <ac:picMkLst>
            <pc:docMk/>
            <pc:sldMk cId="0" sldId="1631"/>
            <ac:picMk id="22533" creationId="{39E9A0AA-DE32-C59B-B539-8E6685242026}"/>
          </ac:picMkLst>
        </pc:picChg>
        <pc:picChg chg="del">
          <ac:chgData name="Edward Awad" userId="6f239dbe-49f9-4ef2-a8ff-3c3609082e59" providerId="ADAL" clId="{52F5270D-9797-467F-8148-EAA63FDF3757}" dt="2024-02-02T15:31:58.346" v="12" actId="478"/>
          <ac:picMkLst>
            <pc:docMk/>
            <pc:sldMk cId="0" sldId="1631"/>
            <ac:picMk id="22534" creationId="{5110E46F-D8BF-F8E0-0027-E40D31999A61}"/>
          </ac:picMkLst>
        </pc:picChg>
        <pc:picChg chg="del">
          <ac:chgData name="Edward Awad" userId="6f239dbe-49f9-4ef2-a8ff-3c3609082e59" providerId="ADAL" clId="{52F5270D-9797-467F-8148-EAA63FDF3757}" dt="2024-02-02T15:31:58.346" v="12" actId="478"/>
          <ac:picMkLst>
            <pc:docMk/>
            <pc:sldMk cId="0" sldId="1631"/>
            <ac:picMk id="22535" creationId="{6BD285B7-469A-A1A1-202D-881D9193DA68}"/>
          </ac:picMkLst>
        </pc:picChg>
        <pc:picChg chg="del">
          <ac:chgData name="Edward Awad" userId="6f239dbe-49f9-4ef2-a8ff-3c3609082e59" providerId="ADAL" clId="{52F5270D-9797-467F-8148-EAA63FDF3757}" dt="2024-02-02T15:31:58.346" v="12" actId="478"/>
          <ac:picMkLst>
            <pc:docMk/>
            <pc:sldMk cId="0" sldId="1631"/>
            <ac:picMk id="22536" creationId="{67306D2F-306D-8C36-01BF-751B18A8F058}"/>
          </ac:picMkLst>
        </pc:picChg>
        <pc:picChg chg="del">
          <ac:chgData name="Edward Awad" userId="6f239dbe-49f9-4ef2-a8ff-3c3609082e59" providerId="ADAL" clId="{52F5270D-9797-467F-8148-EAA63FDF3757}" dt="2024-02-02T15:31:58.346" v="12" actId="478"/>
          <ac:picMkLst>
            <pc:docMk/>
            <pc:sldMk cId="0" sldId="1631"/>
            <ac:picMk id="22537" creationId="{B9EEFEC7-CF3F-C71B-896C-EE971FF4C430}"/>
          </ac:picMkLst>
        </pc:picChg>
      </pc:sldChg>
      <pc:sldChg chg="del">
        <pc:chgData name="Edward Awad" userId="6f239dbe-49f9-4ef2-a8ff-3c3609082e59" providerId="ADAL" clId="{52F5270D-9797-467F-8148-EAA63FDF3757}" dt="2024-02-02T15:31:39.481" v="2" actId="2696"/>
        <pc:sldMkLst>
          <pc:docMk/>
          <pc:sldMk cId="0" sldId="1635"/>
        </pc:sldMkLst>
      </pc:sldChg>
      <pc:sldChg chg="delSp">
        <pc:chgData name="Edward Awad" userId="6f239dbe-49f9-4ef2-a8ff-3c3609082e59" providerId="ADAL" clId="{52F5270D-9797-467F-8148-EAA63FDF3757}" dt="2024-02-02T15:31:53.388" v="11" actId="478"/>
        <pc:sldMkLst>
          <pc:docMk/>
          <pc:sldMk cId="0" sldId="1638"/>
        </pc:sldMkLst>
        <pc:picChg chg="del">
          <ac:chgData name="Edward Awad" userId="6f239dbe-49f9-4ef2-a8ff-3c3609082e59" providerId="ADAL" clId="{52F5270D-9797-467F-8148-EAA63FDF3757}" dt="2024-02-02T15:31:53.388" v="11" actId="478"/>
          <ac:picMkLst>
            <pc:docMk/>
            <pc:sldMk cId="0" sldId="1638"/>
            <ac:picMk id="20485" creationId="{867D9418-E9D7-E578-2BA9-E8DE2A5C21F4}"/>
          </ac:picMkLst>
        </pc:picChg>
        <pc:picChg chg="del">
          <ac:chgData name="Edward Awad" userId="6f239dbe-49f9-4ef2-a8ff-3c3609082e59" providerId="ADAL" clId="{52F5270D-9797-467F-8148-EAA63FDF3757}" dt="2024-02-02T15:31:53.388" v="11" actId="478"/>
          <ac:picMkLst>
            <pc:docMk/>
            <pc:sldMk cId="0" sldId="1638"/>
            <ac:picMk id="20486" creationId="{C886586C-0281-1661-2525-E4398E8FF7E0}"/>
          </ac:picMkLst>
        </pc:picChg>
        <pc:picChg chg="del">
          <ac:chgData name="Edward Awad" userId="6f239dbe-49f9-4ef2-a8ff-3c3609082e59" providerId="ADAL" clId="{52F5270D-9797-467F-8148-EAA63FDF3757}" dt="2024-02-02T15:31:53.388" v="11" actId="478"/>
          <ac:picMkLst>
            <pc:docMk/>
            <pc:sldMk cId="0" sldId="1638"/>
            <ac:picMk id="20487" creationId="{CC86B1B3-76DB-0028-5AA2-B9336EE37E26}"/>
          </ac:picMkLst>
        </pc:picChg>
        <pc:picChg chg="del">
          <ac:chgData name="Edward Awad" userId="6f239dbe-49f9-4ef2-a8ff-3c3609082e59" providerId="ADAL" clId="{52F5270D-9797-467F-8148-EAA63FDF3757}" dt="2024-02-02T15:31:53.388" v="11" actId="478"/>
          <ac:picMkLst>
            <pc:docMk/>
            <pc:sldMk cId="0" sldId="1638"/>
            <ac:picMk id="20488" creationId="{994F1833-9F0D-D7AA-EAFA-0DBC8C3E5F9F}"/>
          </ac:picMkLst>
        </pc:picChg>
        <pc:picChg chg="del">
          <ac:chgData name="Edward Awad" userId="6f239dbe-49f9-4ef2-a8ff-3c3609082e59" providerId="ADAL" clId="{52F5270D-9797-467F-8148-EAA63FDF3757}" dt="2024-02-02T15:31:53.388" v="11" actId="478"/>
          <ac:picMkLst>
            <pc:docMk/>
            <pc:sldMk cId="0" sldId="1638"/>
            <ac:picMk id="20489" creationId="{B4212E17-2ABF-CA77-09FB-B3BBA795A56F}"/>
          </ac:picMkLst>
        </pc:picChg>
        <pc:picChg chg="del">
          <ac:chgData name="Edward Awad" userId="6f239dbe-49f9-4ef2-a8ff-3c3609082e59" providerId="ADAL" clId="{52F5270D-9797-467F-8148-EAA63FDF3757}" dt="2024-02-02T15:31:53.388" v="11" actId="478"/>
          <ac:picMkLst>
            <pc:docMk/>
            <pc:sldMk cId="0" sldId="1638"/>
            <ac:picMk id="20490" creationId="{FCFFC0DD-AF91-AC3A-2AA1-57FAB86BDBAC}"/>
          </ac:picMkLst>
        </pc:picChg>
        <pc:picChg chg="del">
          <ac:chgData name="Edward Awad" userId="6f239dbe-49f9-4ef2-a8ff-3c3609082e59" providerId="ADAL" clId="{52F5270D-9797-467F-8148-EAA63FDF3757}" dt="2024-02-02T15:31:53.388" v="11" actId="478"/>
          <ac:picMkLst>
            <pc:docMk/>
            <pc:sldMk cId="0" sldId="1638"/>
            <ac:picMk id="20491" creationId="{973A5072-9CFA-CA72-F076-DE25CD293EA6}"/>
          </ac:picMkLst>
        </pc:picChg>
      </pc:sldChg>
      <pc:sldChg chg="del">
        <pc:chgData name="Edward Awad" userId="6f239dbe-49f9-4ef2-a8ff-3c3609082e59" providerId="ADAL" clId="{52F5270D-9797-467F-8148-EAA63FDF3757}" dt="2024-02-02T15:31:39.486" v="6" actId="2696"/>
        <pc:sldMkLst>
          <pc:docMk/>
          <pc:sldMk cId="0" sldId="1639"/>
        </pc:sldMkLst>
      </pc:sldChg>
      <pc:sldChg chg="del">
        <pc:chgData name="Edward Awad" userId="6f239dbe-49f9-4ef2-a8ff-3c3609082e59" providerId="ADAL" clId="{52F5270D-9797-467F-8148-EAA63FDF3757}" dt="2024-02-02T15:31:39.483" v="3" actId="2696"/>
        <pc:sldMkLst>
          <pc:docMk/>
          <pc:sldMk cId="0" sldId="1640"/>
        </pc:sldMkLst>
      </pc:sldChg>
      <pc:sldChg chg="del">
        <pc:chgData name="Edward Awad" userId="6f239dbe-49f9-4ef2-a8ff-3c3609082e59" providerId="ADAL" clId="{52F5270D-9797-467F-8148-EAA63FDF3757}" dt="2024-02-02T15:31:39.477" v="1" actId="2696"/>
        <pc:sldMkLst>
          <pc:docMk/>
          <pc:sldMk cId="0" sldId="1641"/>
        </pc:sldMkLst>
      </pc:sldChg>
      <pc:sldChg chg="delSp">
        <pc:chgData name="Edward Awad" userId="6f239dbe-49f9-4ef2-a8ff-3c3609082e59" providerId="ADAL" clId="{52F5270D-9797-467F-8148-EAA63FDF3757}" dt="2024-02-02T15:32:08.969" v="14" actId="478"/>
        <pc:sldMkLst>
          <pc:docMk/>
          <pc:sldMk cId="0" sldId="1643"/>
        </pc:sldMkLst>
        <pc:picChg chg="del">
          <ac:chgData name="Edward Awad" userId="6f239dbe-49f9-4ef2-a8ff-3c3609082e59" providerId="ADAL" clId="{52F5270D-9797-467F-8148-EAA63FDF3757}" dt="2024-02-02T15:32:08.969" v="14" actId="478"/>
          <ac:picMkLst>
            <pc:docMk/>
            <pc:sldMk cId="0" sldId="1643"/>
            <ac:picMk id="26628" creationId="{2B6E43E1-4E4F-5473-E723-00005C664A96}"/>
          </ac:picMkLst>
        </pc:picChg>
        <pc:picChg chg="del">
          <ac:chgData name="Edward Awad" userId="6f239dbe-49f9-4ef2-a8ff-3c3609082e59" providerId="ADAL" clId="{52F5270D-9797-467F-8148-EAA63FDF3757}" dt="2024-02-02T15:32:08.969" v="14" actId="478"/>
          <ac:picMkLst>
            <pc:docMk/>
            <pc:sldMk cId="0" sldId="1643"/>
            <ac:picMk id="26629" creationId="{12A3C3F5-6000-A55C-DA86-57B93D8AF455}"/>
          </ac:picMkLst>
        </pc:picChg>
        <pc:picChg chg="del">
          <ac:chgData name="Edward Awad" userId="6f239dbe-49f9-4ef2-a8ff-3c3609082e59" providerId="ADAL" clId="{52F5270D-9797-467F-8148-EAA63FDF3757}" dt="2024-02-02T15:32:08.969" v="14" actId="478"/>
          <ac:picMkLst>
            <pc:docMk/>
            <pc:sldMk cId="0" sldId="1643"/>
            <ac:picMk id="26630" creationId="{53B37072-4F81-09FA-4E6D-E03A09F596DA}"/>
          </ac:picMkLst>
        </pc:picChg>
        <pc:picChg chg="del">
          <ac:chgData name="Edward Awad" userId="6f239dbe-49f9-4ef2-a8ff-3c3609082e59" providerId="ADAL" clId="{52F5270D-9797-467F-8148-EAA63FDF3757}" dt="2024-02-02T15:32:08.969" v="14" actId="478"/>
          <ac:picMkLst>
            <pc:docMk/>
            <pc:sldMk cId="0" sldId="1643"/>
            <ac:picMk id="26631" creationId="{EA53D76F-AB24-26DD-55AD-530E8A0658CE}"/>
          </ac:picMkLst>
        </pc:picChg>
        <pc:picChg chg="del">
          <ac:chgData name="Edward Awad" userId="6f239dbe-49f9-4ef2-a8ff-3c3609082e59" providerId="ADAL" clId="{52F5270D-9797-467F-8148-EAA63FDF3757}" dt="2024-02-02T15:32:08.969" v="14" actId="478"/>
          <ac:picMkLst>
            <pc:docMk/>
            <pc:sldMk cId="0" sldId="1643"/>
            <ac:picMk id="26632" creationId="{E793785B-16BE-BAE8-A78F-9D9C1D70EDB2}"/>
          </ac:picMkLst>
        </pc:picChg>
      </pc:sldChg>
      <pc:sldChg chg="delSp">
        <pc:chgData name="Edward Awad" userId="6f239dbe-49f9-4ef2-a8ff-3c3609082e59" providerId="ADAL" clId="{52F5270D-9797-467F-8148-EAA63FDF3757}" dt="2024-02-02T15:32:15.065" v="15" actId="478"/>
        <pc:sldMkLst>
          <pc:docMk/>
          <pc:sldMk cId="0" sldId="1644"/>
        </pc:sldMkLst>
        <pc:picChg chg="del">
          <ac:chgData name="Edward Awad" userId="6f239dbe-49f9-4ef2-a8ff-3c3609082e59" providerId="ADAL" clId="{52F5270D-9797-467F-8148-EAA63FDF3757}" dt="2024-02-02T15:32:15.065" v="15" actId="478"/>
          <ac:picMkLst>
            <pc:docMk/>
            <pc:sldMk cId="0" sldId="1644"/>
            <ac:picMk id="28676" creationId="{A2EBB2DC-BE67-CD99-24FE-2427EF95BD25}"/>
          </ac:picMkLst>
        </pc:picChg>
        <pc:picChg chg="del">
          <ac:chgData name="Edward Awad" userId="6f239dbe-49f9-4ef2-a8ff-3c3609082e59" providerId="ADAL" clId="{52F5270D-9797-467F-8148-EAA63FDF3757}" dt="2024-02-02T15:32:15.065" v="15" actId="478"/>
          <ac:picMkLst>
            <pc:docMk/>
            <pc:sldMk cId="0" sldId="1644"/>
            <ac:picMk id="28677" creationId="{3D858782-4386-57EA-5A6B-19453DCFD47D}"/>
          </ac:picMkLst>
        </pc:picChg>
        <pc:picChg chg="del">
          <ac:chgData name="Edward Awad" userId="6f239dbe-49f9-4ef2-a8ff-3c3609082e59" providerId="ADAL" clId="{52F5270D-9797-467F-8148-EAA63FDF3757}" dt="2024-02-02T15:32:15.065" v="15" actId="478"/>
          <ac:picMkLst>
            <pc:docMk/>
            <pc:sldMk cId="0" sldId="1644"/>
            <ac:picMk id="28678" creationId="{B3DF5061-3882-2A00-56E1-E50669521C0F}"/>
          </ac:picMkLst>
        </pc:picChg>
        <pc:picChg chg="del">
          <ac:chgData name="Edward Awad" userId="6f239dbe-49f9-4ef2-a8ff-3c3609082e59" providerId="ADAL" clId="{52F5270D-9797-467F-8148-EAA63FDF3757}" dt="2024-02-02T15:32:15.065" v="15" actId="478"/>
          <ac:picMkLst>
            <pc:docMk/>
            <pc:sldMk cId="0" sldId="1644"/>
            <ac:picMk id="28679" creationId="{A1F938C4-61F3-D423-4A66-1E310A0649C5}"/>
          </ac:picMkLst>
        </pc:picChg>
        <pc:picChg chg="del">
          <ac:chgData name="Edward Awad" userId="6f239dbe-49f9-4ef2-a8ff-3c3609082e59" providerId="ADAL" clId="{52F5270D-9797-467F-8148-EAA63FDF3757}" dt="2024-02-02T15:32:15.065" v="15" actId="478"/>
          <ac:picMkLst>
            <pc:docMk/>
            <pc:sldMk cId="0" sldId="1644"/>
            <ac:picMk id="28680" creationId="{E7240917-5DBF-5EBE-F8C8-A07268387653}"/>
          </ac:picMkLst>
        </pc:picChg>
      </pc:sldChg>
      <pc:sldChg chg="del">
        <pc:chgData name="Edward Awad" userId="6f239dbe-49f9-4ef2-a8ff-3c3609082e59" providerId="ADAL" clId="{52F5270D-9797-467F-8148-EAA63FDF3757}" dt="2024-02-02T15:31:39.465" v="0" actId="2696"/>
        <pc:sldMkLst>
          <pc:docMk/>
          <pc:sldMk cId="0" sldId="1645"/>
        </pc:sldMkLst>
      </pc:sldChg>
      <pc:sldChg chg="del">
        <pc:chgData name="Edward Awad" userId="6f239dbe-49f9-4ef2-a8ff-3c3609082e59" providerId="ADAL" clId="{52F5270D-9797-467F-8148-EAA63FDF3757}" dt="2024-02-02T15:31:39.601" v="9" actId="2696"/>
        <pc:sldMkLst>
          <pc:docMk/>
          <pc:sldMk cId="0" sldId="1646"/>
        </pc:sldMkLst>
      </pc:sldChg>
      <pc:sldChg chg="del">
        <pc:chgData name="Edward Awad" userId="6f239dbe-49f9-4ef2-a8ff-3c3609082e59" providerId="ADAL" clId="{52F5270D-9797-467F-8148-EAA63FDF3757}" dt="2024-02-02T15:31:39.488" v="7" actId="2696"/>
        <pc:sldMkLst>
          <pc:docMk/>
          <pc:sldMk cId="0" sldId="1647"/>
        </pc:sldMkLst>
      </pc:sldChg>
      <pc:sldChg chg="del">
        <pc:chgData name="Edward Awad" userId="6f239dbe-49f9-4ef2-a8ff-3c3609082e59" providerId="ADAL" clId="{52F5270D-9797-467F-8148-EAA63FDF3757}" dt="2024-02-02T15:31:39.599" v="8" actId="2696"/>
        <pc:sldMkLst>
          <pc:docMk/>
          <pc:sldMk cId="0" sldId="1649"/>
        </pc:sldMkLst>
      </pc:sldChg>
      <pc:sldChg chg="del">
        <pc:chgData name="Edward Awad" userId="6f239dbe-49f9-4ef2-a8ff-3c3609082e59" providerId="ADAL" clId="{52F5270D-9797-467F-8148-EAA63FDF3757}" dt="2024-02-02T15:31:39.485" v="5" actId="2696"/>
        <pc:sldMkLst>
          <pc:docMk/>
          <pc:sldMk cId="0" sldId="1651"/>
        </pc:sldMkLst>
      </pc:sldChg>
      <pc:sldChg chg="del">
        <pc:chgData name="Edward Awad" userId="6f239dbe-49f9-4ef2-a8ff-3c3609082e59" providerId="ADAL" clId="{52F5270D-9797-467F-8148-EAA63FDF3757}" dt="2024-02-02T15:32:18.939" v="16" actId="2696"/>
        <pc:sldMkLst>
          <pc:docMk/>
          <pc:sldMk cId="0" sldId="1652"/>
        </pc:sldMkLst>
      </pc:sldChg>
      <pc:sldChg chg="del">
        <pc:chgData name="Edward Awad" userId="6f239dbe-49f9-4ef2-a8ff-3c3609082e59" providerId="ADAL" clId="{52F5270D-9797-467F-8148-EAA63FDF3757}" dt="2024-02-02T15:31:39.484" v="4" actId="2696"/>
        <pc:sldMkLst>
          <pc:docMk/>
          <pc:sldMk cId="0" sldId="165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DEDF2C8-C6AD-326A-F2C1-ABF503A6A3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1CAE91E-D80F-39FE-2F1E-B024EDDAF8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85AE370B-21A2-771A-4CF5-45AB167BAF3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D8C940B1-4C59-8DD2-04B4-4DDFA0D4DFE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2AD81C-5807-4B93-929A-1AEDE28F7A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1B54DDB-D6EE-1335-3E63-9A61901072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F3DFB15-75D2-B250-D6C6-8D3AC35865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D9AB63D-F80C-088F-7249-EDD037B389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7388"/>
            <a:ext cx="4573588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231AFFD-B2A2-5ACE-DF2A-D58641DD7F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F040956-9ACC-10D6-67DF-ABF89D028B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08AC263-A41C-95FD-435E-54F17C471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8" tIns="45910" rIns="91818" bIns="459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2398F-2D97-4EC3-8086-75EB576ACC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4D531333-36D7-B212-5E46-E2D4B21D6F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0D33A6C-16E5-1CDD-AEBF-D3B05FC07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Answer E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0D52C2F-130C-FFA5-7826-2E6C6F8361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C83D71-A44A-4334-89B4-983BB44573F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E730AA5B-4A75-31F3-B43D-AE772392F7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F61D567F-2E4B-73C0-F711-65C69B726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Answer F: 0.5 ng/ml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EEF6E0BD-40D2-CA1E-64EB-F9BBB05618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BB30DD-0B70-48D3-BF55-5F4C812838CA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A8D3219F-339B-E60E-3D79-7BC4007F88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4BC52F99-85A7-B14C-E266-44609CE6F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Answer D: 5(2</a:t>
            </a:r>
            <a:r>
              <a:rPr lang="en-CA" altLang="en-US" baseline="30000"/>
              <a:t>15</a:t>
            </a:r>
            <a:r>
              <a:rPr lang="en-CA" altLang="en-US"/>
              <a:t>)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327BA45-C8E6-F222-7E0A-3840FFD33A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95E693-F632-454D-90B8-FA91E6F02A7A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51C6894F-FF3D-6764-2AE0-1A9250F8B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02A3B7F8-B002-F638-2733-1575C3345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Answer B: (2n)x= (2 x 10) 0.5 ng/ml= 10 ng/ml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3027313A-F3F8-F623-C52A-4E34AC66A6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151E48-D118-421D-A45D-3DD71C62523D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50D91704-4DDD-1873-0CE2-73D2E56140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ABABA31D-966A-BF54-4FE3-F2AE01A33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Answer E: (2</a:t>
            </a:r>
            <a:r>
              <a:rPr lang="en-CA" altLang="en-US" baseline="30000"/>
              <a:t>n</a:t>
            </a:r>
            <a:r>
              <a:rPr lang="en-CA" altLang="en-US"/>
              <a:t>-2n)x= (2</a:t>
            </a:r>
            <a:r>
              <a:rPr lang="en-CA" altLang="en-US" baseline="30000"/>
              <a:t>10</a:t>
            </a:r>
            <a:r>
              <a:rPr lang="en-CA" altLang="en-US"/>
              <a:t>- 2x10) 0.5 ng/ml= 502 ng/ml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78AAE4FB-A280-B3BE-2CF6-FCA4DEE75B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7965D1-77BC-41B1-A054-8B3B85EBE8F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3E1055-8310-35CC-E86C-4A7E583739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7DCD8-9C79-3DDE-C4CF-0C8643D34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E16B8D-6276-224C-CDBA-B41811A61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895A2-1AC0-4D9D-ACD0-9D2FAED37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0133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28DB45-7EC0-FCBC-7B26-B6BF78161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59BB37-3726-D17A-70EC-5D4D14C38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B27760-8273-4002-D6D3-4A1DE4892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6E708-F7C2-44E5-9801-7DE4DAC5A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65432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A032A7-4024-A6CC-522D-9EC66487AA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A9299F-AFD3-79F0-8337-750737390F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FF88BF-EBAC-3347-EE25-C696097C9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03F22-C787-44C9-A9A3-F1C795423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55830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F0E946-6D0F-BB73-DAEF-F22338919D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44855C-47D1-DD97-E57C-5E759FEFB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782AA6-851F-2323-0182-920F1EFF9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CBE80-5584-441D-87C8-68FFB8C97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20429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026173B-66B1-0D4B-F874-771D12DC50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505CABE-2FD8-4EA4-0181-A9C4C16781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5488124-37EE-2D66-DE86-1D939DDBF4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37C-22C1-4386-8442-163BD81AB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19181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1A1EDC0-42F1-BB55-A9DD-4C6CA2F29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0603D9-0754-D0AD-DB13-A5ADBC1AA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1E7BF1-7804-985B-5731-791978675F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03888-39A2-4F55-8619-6351E8D85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4353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3AE1C8-DD99-3F07-6F5D-22F27A0A7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FD4B60-3D26-7DD3-2299-1D812305A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A691C-4846-29D8-BD58-452989E65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212BC-9ACD-4EFF-8CC5-13F3C3552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5844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4AB02-8AA6-C4C9-0CEB-F0CA8EDB92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57DAD7-BC0E-3929-2CE5-94FA57821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21CA13-28C6-8E2C-C183-093135E4F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831E5-B036-4603-A5D5-F89485465B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70679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EA5DD7-B4E8-C6FD-FB06-E1FF357BA8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8DD741-3D48-4EC8-29A8-F070B058A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714CBE-F230-6B8B-D6C9-4464DA8F47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46616-1279-4138-A25D-4E4ACA2D9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7895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724999-7EEB-25C2-2746-054619D76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34A034-62A3-B722-B4EB-768DA66205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1B6DC7-C41E-970A-7B8F-E7119A443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F3CC2-25B3-4AF8-826F-DDBD9D206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49528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98BAC5-B277-731E-36E1-929C4386CF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E41BEF-3C79-836E-7B16-0ECB923C78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82BB6B-1597-0678-EB58-5F2057BBD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B58FF-2A2E-4592-B5FB-D35E297B9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1267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9BE9E3-6366-31EA-4FE1-E83721EF43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959FE9-BAC6-24B6-D89D-9C412FF2D5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08DAE9-A05E-B0A2-BAAC-91C8098D41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3B0B6-0F72-49C6-A65A-AAC5BE467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14784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7E6A755-BC67-610A-1562-184BCB9D4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73666F-226F-5304-71BA-D8FD336DA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AE504A-106F-865A-4B41-89FC01900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A06BC-2967-4A88-B7A7-1C22B4CC9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8694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BD2A57-814B-B65D-9CD8-AB9548099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D0534A-E68F-10EA-3EC9-26716B41B0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E5E63C-3E07-8734-33CA-E26E71C0F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CA959-B4C8-4192-8EDF-6BE9F6A2F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08638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C819E0-E0E6-A846-A734-51B48B154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134E11-5E33-1B43-93C7-F4BD50F6D8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18A711-B8B1-024C-B7E3-1E6471729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6B095-8595-4C4A-8900-350ECA818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8353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0C5FC1-A2F5-4783-0411-44B84AA9B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8042420-8947-3371-CEE8-60AFF09DA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C5AE76-F45F-3AC8-F43A-D4C13DB5BF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E5CBE3-6EA7-B70B-4333-2C7E9D40F2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C23CEC-CD35-6043-9213-2B2A45C81B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22C1817-3047-4698-8AEC-AB544850B8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3">
            <a:extLst>
              <a:ext uri="{FF2B5EF4-FFF2-40B4-BE49-F238E27FC236}">
                <a16:creationId xmlns:a16="http://schemas.microsoft.com/office/drawing/2014/main" id="{3E418ABF-B12A-C72E-AC0F-6B9F604A3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PCR </a:t>
            </a:r>
            <a:endParaRPr lang="en-CA" dirty="0">
              <a:ea typeface="+mj-ea"/>
            </a:endParaRPr>
          </a:p>
        </p:txBody>
      </p:sp>
      <p:pic>
        <p:nvPicPr>
          <p:cNvPr id="76802" name="Picture 2" descr="D:\Figures\Ch13 DNA and Its Role in Heredity\highres\Life9e-Fig-13-22-0 The Polymerase Chain Reaction.jpg">
            <a:extLst>
              <a:ext uri="{FF2B5EF4-FFF2-40B4-BE49-F238E27FC236}">
                <a16:creationId xmlns:a16="http://schemas.microsoft.com/office/drawing/2014/main" id="{FD29CE22-D401-5056-B1CE-690E42A2E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2356" t="10129" b="13443"/>
          <a:stretch>
            <a:fillRect/>
          </a:stretch>
        </p:blipFill>
        <p:spPr bwMode="auto">
          <a:xfrm>
            <a:off x="395288" y="1277938"/>
            <a:ext cx="8324850" cy="4679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196" name="SMARTInkShape-Group48">
            <a:extLst>
              <a:ext uri="{FF2B5EF4-FFF2-40B4-BE49-F238E27FC236}">
                <a16:creationId xmlns:a16="http://schemas.microsoft.com/office/drawing/2014/main" id="{6290BE11-BFD2-D449-B800-753F4D634DCD}"/>
              </a:ext>
            </a:extLst>
          </p:cNvPr>
          <p:cNvGrpSpPr>
            <a:grpSpLocks/>
          </p:cNvGrpSpPr>
          <p:nvPr/>
        </p:nvGrpSpPr>
        <p:grpSpPr bwMode="auto">
          <a:xfrm>
            <a:off x="2946400" y="4794250"/>
            <a:ext cx="539750" cy="142875"/>
            <a:chOff x="2945700" y="4794183"/>
            <a:chExt cx="540624" cy="143578"/>
          </a:xfrm>
        </p:grpSpPr>
        <p:sp>
          <p:nvSpPr>
            <p:cNvPr id="20" name="SMARTInkShape-66">
              <a:extLst>
                <a:ext uri="{FF2B5EF4-FFF2-40B4-BE49-F238E27FC236}">
                  <a16:creationId xmlns:a16="http://schemas.microsoft.com/office/drawing/2014/main" id="{DCFEAF59-8D29-1373-1811-DAA8FCBC03CB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2958421" y="4840448"/>
              <a:ext cx="6360" cy="12762"/>
            </a:xfrm>
            <a:custGeom>
              <a:avLst/>
              <a:gdLst/>
              <a:ahLst/>
              <a:cxnLst/>
              <a:rect l="0" t="0" r="0" b="0"/>
              <a:pathLst>
                <a:path w="6533" h="13063">
                  <a:moveTo>
                    <a:pt x="6532" y="13062"/>
                  </a:moveTo>
                  <a:lnTo>
                    <a:pt x="908" y="13062"/>
                  </a:lnTo>
                  <a:lnTo>
                    <a:pt x="605" y="123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/>
            </a:p>
          </p:txBody>
        </p:sp>
        <p:sp>
          <p:nvSpPr>
            <p:cNvPr id="21" name="SMARTInkShape-67">
              <a:extLst>
                <a:ext uri="{FF2B5EF4-FFF2-40B4-BE49-F238E27FC236}">
                  <a16:creationId xmlns:a16="http://schemas.microsoft.com/office/drawing/2014/main" id="{7411A580-BC4E-7BAA-7208-76D7A7C55EFF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945700" y="4794183"/>
              <a:ext cx="540624" cy="143578"/>
            </a:xfrm>
            <a:custGeom>
              <a:avLst/>
              <a:gdLst/>
              <a:ahLst/>
              <a:cxnLst/>
              <a:rect l="0" t="0" r="0" b="0"/>
              <a:pathLst>
                <a:path w="540624" h="143578">
                  <a:moveTo>
                    <a:pt x="19569" y="32543"/>
                  </a:moveTo>
                  <a:lnTo>
                    <a:pt x="19569" y="26013"/>
                  </a:lnTo>
                  <a:lnTo>
                    <a:pt x="13945" y="31635"/>
                  </a:lnTo>
                  <a:lnTo>
                    <a:pt x="9839" y="32274"/>
                  </a:lnTo>
                  <a:lnTo>
                    <a:pt x="8728" y="33089"/>
                  </a:lnTo>
                  <a:lnTo>
                    <a:pt x="969" y="44422"/>
                  </a:lnTo>
                  <a:lnTo>
                    <a:pt x="0" y="51837"/>
                  </a:lnTo>
                  <a:lnTo>
                    <a:pt x="12050" y="52134"/>
                  </a:lnTo>
                  <a:lnTo>
                    <a:pt x="12379" y="51410"/>
                  </a:lnTo>
                  <a:lnTo>
                    <a:pt x="12950" y="46513"/>
                  </a:lnTo>
                  <a:lnTo>
                    <a:pt x="19561" y="39082"/>
                  </a:lnTo>
                  <a:lnTo>
                    <a:pt x="25191" y="44698"/>
                  </a:lnTo>
                  <a:lnTo>
                    <a:pt x="55143" y="62357"/>
                  </a:lnTo>
                  <a:lnTo>
                    <a:pt x="84926" y="70203"/>
                  </a:lnTo>
                  <a:lnTo>
                    <a:pt x="116182" y="76767"/>
                  </a:lnTo>
                  <a:lnTo>
                    <a:pt x="148836" y="82554"/>
                  </a:lnTo>
                  <a:lnTo>
                    <a:pt x="176054" y="84352"/>
                  </a:lnTo>
                  <a:lnTo>
                    <a:pt x="205863" y="88174"/>
                  </a:lnTo>
                  <a:lnTo>
                    <a:pt x="235216" y="90703"/>
                  </a:lnTo>
                  <a:lnTo>
                    <a:pt x="266280" y="91203"/>
                  </a:lnTo>
                  <a:lnTo>
                    <a:pt x="297063" y="91301"/>
                  </a:lnTo>
                  <a:lnTo>
                    <a:pt x="322487" y="87851"/>
                  </a:lnTo>
                  <a:lnTo>
                    <a:pt x="351870" y="85398"/>
                  </a:lnTo>
                  <a:lnTo>
                    <a:pt x="378639" y="82978"/>
                  </a:lnTo>
                  <a:lnTo>
                    <a:pt x="408359" y="79194"/>
                  </a:lnTo>
                  <a:lnTo>
                    <a:pt x="436243" y="77721"/>
                  </a:lnTo>
                  <a:lnTo>
                    <a:pt x="465574" y="71627"/>
                  </a:lnTo>
                  <a:lnTo>
                    <a:pt x="495081" y="62026"/>
                  </a:lnTo>
                  <a:lnTo>
                    <a:pt x="506565" y="59332"/>
                  </a:lnTo>
                  <a:lnTo>
                    <a:pt x="514577" y="58756"/>
                  </a:lnTo>
                  <a:lnTo>
                    <a:pt x="515037" y="58001"/>
                  </a:lnTo>
                  <a:lnTo>
                    <a:pt x="515946" y="52217"/>
                  </a:lnTo>
                  <a:lnTo>
                    <a:pt x="510332" y="52144"/>
                  </a:lnTo>
                  <a:lnTo>
                    <a:pt x="506227" y="48672"/>
                  </a:lnTo>
                  <a:lnTo>
                    <a:pt x="504375" y="45033"/>
                  </a:lnTo>
                  <a:lnTo>
                    <a:pt x="496300" y="22240"/>
                  </a:lnTo>
                  <a:lnTo>
                    <a:pt x="491324" y="13064"/>
                  </a:lnTo>
                  <a:lnTo>
                    <a:pt x="489919" y="1182"/>
                  </a:lnTo>
                  <a:lnTo>
                    <a:pt x="490615" y="750"/>
                  </a:lnTo>
                  <a:lnTo>
                    <a:pt x="498930" y="0"/>
                  </a:lnTo>
                  <a:lnTo>
                    <a:pt x="503068" y="1872"/>
                  </a:lnTo>
                  <a:lnTo>
                    <a:pt x="511637" y="8986"/>
                  </a:lnTo>
                  <a:lnTo>
                    <a:pt x="530608" y="34998"/>
                  </a:lnTo>
                  <a:lnTo>
                    <a:pt x="540432" y="65216"/>
                  </a:lnTo>
                  <a:lnTo>
                    <a:pt x="540623" y="73916"/>
                  </a:lnTo>
                  <a:lnTo>
                    <a:pt x="532895" y="95681"/>
                  </a:lnTo>
                  <a:lnTo>
                    <a:pt x="523234" y="108743"/>
                  </a:lnTo>
                  <a:lnTo>
                    <a:pt x="492051" y="133238"/>
                  </a:lnTo>
                  <a:lnTo>
                    <a:pt x="476769" y="143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/>
            </a:p>
          </p:txBody>
        </p:sp>
      </p:grp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5FB4DC70-477A-66E1-7144-D54ACE00B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404813"/>
            <a:ext cx="8569325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/>
              <a:t>James is a Huntington disease patient who has recently been institutionalized and requires constant nursing care. His wife is unaffected, and they have a 38-year-old daughter, Delilah, who has 4 children ranging in age from 8 to 15 years. Delilah wishes to know whether she has inherited the disease-producing allele from her father. </a:t>
            </a:r>
            <a:endParaRPr lang="en-CA" altLang="en-US" sz="2000"/>
          </a:p>
          <a:p>
            <a:pPr marL="0" indent="0">
              <a:buFontTx/>
              <a:buNone/>
            </a:pPr>
            <a:r>
              <a:rPr lang="en-CA" altLang="en-US" sz="2000"/>
              <a:t>Mutations in the </a:t>
            </a:r>
            <a:r>
              <a:rPr lang="en-CA" altLang="en-US" sz="2000" i="1"/>
              <a:t>HTT</a:t>
            </a:r>
            <a:r>
              <a:rPr lang="en-CA" altLang="en-US" sz="2000"/>
              <a:t> gene cause Huntington disease. The </a:t>
            </a:r>
            <a:r>
              <a:rPr lang="en-CA" altLang="en-US" sz="2000" i="1"/>
              <a:t>HTT</a:t>
            </a:r>
            <a:r>
              <a:rPr lang="en-CA" altLang="en-US" sz="2000"/>
              <a:t> mutation that causes Huntington disease involves a DNA segment known as a CAG trinucleotide repeat. This segment is made up of a series of three DNA building blocks (cytosine, adenine, and guanine) that appear multiple times in a row. Normally, the CAG segment is repeated 10 to 35 times within the gene. In people with Huntington disease, the CAG segment is repeated 36 to more than 120 times. </a:t>
            </a:r>
          </a:p>
          <a:p>
            <a:pPr marL="0" indent="0">
              <a:buFontTx/>
              <a:buNone/>
            </a:pPr>
            <a:r>
              <a:rPr lang="en-CA" altLang="en-US" sz="2000"/>
              <a:t>A blood sample from Delilah was tested for the CAG mutation using PCR. </a:t>
            </a:r>
            <a:r>
              <a:rPr lang="en-US" altLang="en-US" sz="2000"/>
              <a:t>PCR amplification is carried out on the region containing the CAG repeat shown below.  </a:t>
            </a:r>
            <a:endParaRPr lang="en-CA" altLang="en-US" sz="2000"/>
          </a:p>
          <a:p>
            <a:pPr marL="0" indent="0" algn="ctr">
              <a:buFontTx/>
              <a:buNone/>
            </a:pPr>
            <a:endParaRPr lang="en-US" altLang="en-US" sz="2000" b="1"/>
          </a:p>
          <a:p>
            <a:pPr marL="0" indent="0" algn="ctr">
              <a:buFontTx/>
              <a:buNone/>
            </a:pPr>
            <a:r>
              <a:rPr lang="en-US" altLang="en-US" sz="2000" b="1"/>
              <a:t>5’…CTC AAG TCC TTC (CAG)</a:t>
            </a:r>
            <a:r>
              <a:rPr lang="en-US" altLang="en-US" sz="2000" b="1" baseline="-25000"/>
              <a:t>n </a:t>
            </a:r>
            <a:r>
              <a:rPr lang="en-US" altLang="en-US" sz="2000" b="1"/>
              <a:t>CAA CAG CCG CCA… 3’</a:t>
            </a:r>
            <a:endParaRPr lang="en-CA" altLang="en-US" sz="2000"/>
          </a:p>
          <a:p>
            <a:pPr marL="0" indent="0">
              <a:buFontTx/>
              <a:buNone/>
            </a:pPr>
            <a:endParaRPr lang="en-CA" altLang="en-US" sz="200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A348-BAB6-FB02-E161-6CC3D4A3743A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63023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effectLst/>
              </a:rPr>
              <a:t>Which of the following set of primers would you use to amplify the CAG repeat in the brackets (CAG)</a:t>
            </a:r>
            <a:r>
              <a:rPr lang="en-US" sz="2800" baseline="-25000" dirty="0">
                <a:effectLst/>
              </a:rPr>
              <a:t>n</a:t>
            </a:r>
            <a:r>
              <a:rPr lang="en-US" sz="2800" dirty="0">
                <a:effectLst/>
              </a:rPr>
              <a:t>? </a:t>
            </a:r>
            <a:br>
              <a:rPr lang="en-US" sz="2800" dirty="0">
                <a:effectLst/>
              </a:rPr>
            </a:br>
            <a:r>
              <a:rPr lang="en-US" sz="2800" dirty="0"/>
              <a:t>5’-CTC AAG TCC TTC (CAG)</a:t>
            </a:r>
            <a:r>
              <a:rPr lang="en-US" sz="2800" baseline="-25000" dirty="0"/>
              <a:t>n </a:t>
            </a:r>
            <a:r>
              <a:rPr lang="en-US" sz="2800" dirty="0"/>
              <a:t>CAA CAG CCG CCA-3’</a:t>
            </a:r>
            <a:br>
              <a:rPr lang="en-CA" sz="2800" dirty="0"/>
            </a:br>
            <a:endParaRPr lang="en-CA" sz="2800" dirty="0"/>
          </a:p>
        </p:txBody>
      </p:sp>
      <p:sp>
        <p:nvSpPr>
          <p:cNvPr id="20483" name="Text Placeholder 2">
            <a:extLst>
              <a:ext uri="{FF2B5EF4-FFF2-40B4-BE49-F238E27FC236}">
                <a16:creationId xmlns:a16="http://schemas.microsoft.com/office/drawing/2014/main" id="{821517B3-7826-E84A-0181-B27FB9840AAD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US" altLang="en-US" sz="2400"/>
              <a:t>5’-GAG TTC AGG AAG-3’ &amp; 5’-TGG CGG CTG TTG-3’ </a:t>
            </a:r>
            <a:endParaRPr lang="en-CA" altLang="en-US" sz="2400"/>
          </a:p>
          <a:p>
            <a:pPr marL="514350" indent="-514350">
              <a:buFontTx/>
              <a:buAutoNum type="alphaUcPeriod"/>
            </a:pPr>
            <a:r>
              <a:rPr lang="en-US" altLang="en-US" sz="2400"/>
              <a:t>3’-GAA CTC CCT GAG-5’ &amp; 5’-CCG CCA CCG CCG-3’</a:t>
            </a:r>
            <a:endParaRPr lang="en-CA" altLang="en-US" sz="2400"/>
          </a:p>
          <a:p>
            <a:pPr marL="514350" indent="-514350">
              <a:buFontTx/>
              <a:buAutoNum type="alphaUcPeriod"/>
            </a:pPr>
            <a:r>
              <a:rPr lang="en-US" altLang="en-US" sz="2400"/>
              <a:t>5’-GAA CTC CCT GAG-3’ &amp; 3’-TGG CGG CTG TTG-5’</a:t>
            </a:r>
            <a:endParaRPr lang="en-CA" altLang="en-US" sz="2400"/>
          </a:p>
          <a:p>
            <a:pPr marL="514350" indent="-514350">
              <a:buFontTx/>
              <a:buAutoNum type="alphaUcPeriod"/>
            </a:pPr>
            <a:r>
              <a:rPr lang="en-US" altLang="en-US" sz="2400"/>
              <a:t>5’-CTC AAG TCC TTC-3’ &amp; 3’-TGG CGG CTG TTC-5’</a:t>
            </a:r>
            <a:endParaRPr lang="en-CA" altLang="en-US" sz="2400"/>
          </a:p>
          <a:p>
            <a:pPr marL="514350" indent="-514350">
              <a:buFontTx/>
              <a:buAutoNum type="alphaUcPeriod"/>
            </a:pPr>
            <a:r>
              <a:rPr lang="en-US" altLang="en-US" sz="2400"/>
              <a:t>5’-CTC AAG TCC TTC-3’ &amp; 5’-TGG CGG CTG TTG-3’</a:t>
            </a:r>
            <a:endParaRPr lang="en-CA" altLang="en-US" sz="2400"/>
          </a:p>
          <a:p>
            <a:pPr marL="514350" indent="-514350">
              <a:buFontTx/>
              <a:buAutoNum type="alphaUcPeriod"/>
            </a:pPr>
            <a:r>
              <a:rPr lang="en-US" altLang="en-US" sz="2400"/>
              <a:t>5’-CTG CTG CTG CTG-3’ &amp; 5’-CAG CAG CAG CAG-3’</a:t>
            </a:r>
            <a:endParaRPr lang="en-CA" altLang="en-US" sz="2400"/>
          </a:p>
          <a:p>
            <a:pPr marL="514350" indent="-514350">
              <a:buFontTx/>
              <a:buAutoNum type="alphaUcPeriod"/>
            </a:pPr>
            <a:r>
              <a:rPr lang="en-CA" altLang="en-US" sz="2400"/>
              <a:t>None of the above</a:t>
            </a:r>
          </a:p>
        </p:txBody>
      </p:sp>
      <p:sp>
        <p:nvSpPr>
          <p:cNvPr id="20484" name="TextBox 3" hidden="1">
            <a:extLst>
              <a:ext uri="{FF2B5EF4-FFF2-40B4-BE49-F238E27FC236}">
                <a16:creationId xmlns:a16="http://schemas.microsoft.com/office/drawing/2014/main" id="{132D59D9-78A7-2D88-B8AB-FAF5E36EBDB9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4699000"/>
            <a:ext cx="1458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[Default]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[MC Any]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[MC All]</a:t>
            </a:r>
            <a:endParaRPr lang="en-CA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656B07E-7BEF-5749-3A16-8F462021364A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7188" y="428625"/>
            <a:ext cx="8501062" cy="1143000"/>
          </a:xfrm>
        </p:spPr>
        <p:txBody>
          <a:bodyPr/>
          <a:lstStyle/>
          <a:p>
            <a:pPr algn="l"/>
            <a:r>
              <a:rPr lang="en-CA" altLang="en-US" sz="2800">
                <a:effectLst/>
              </a:rPr>
              <a:t>If you started with 0.5 ng/ml of the DNA sequence shown above, what would be the expected amount of each of the original DNA templates after 10 PCR cycles?</a:t>
            </a:r>
          </a:p>
        </p:txBody>
      </p:sp>
      <p:sp>
        <p:nvSpPr>
          <p:cNvPr id="22531" name="Text Placeholder 2">
            <a:extLst>
              <a:ext uri="{FF2B5EF4-FFF2-40B4-BE49-F238E27FC236}">
                <a16:creationId xmlns:a16="http://schemas.microsoft.com/office/drawing/2014/main" id="{20D501A6-A4D9-CD32-9E32-32A9852B878C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5.02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502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512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1004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1024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None of the above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2EAAD89-8EF2-FC73-F157-2AED4128E7D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7188" y="428625"/>
            <a:ext cx="8501062" cy="1143000"/>
          </a:xfrm>
        </p:spPr>
        <p:txBody>
          <a:bodyPr/>
          <a:lstStyle/>
          <a:p>
            <a:pPr algn="l"/>
            <a:r>
              <a:rPr lang="en-CA" altLang="en-US" sz="2800">
                <a:effectLst/>
              </a:rPr>
              <a:t>If you started with 5 molecule of the DNA sequence shown below (</a:t>
            </a:r>
            <a:r>
              <a:rPr lang="en-CA" altLang="en-US" sz="2800" i="1" u="sng">
                <a:effectLst/>
              </a:rPr>
              <a:t>only one strand is shown</a:t>
            </a:r>
            <a:r>
              <a:rPr lang="en-CA" altLang="en-US" sz="2800" u="sng">
                <a:effectLst/>
              </a:rPr>
              <a:t>)</a:t>
            </a:r>
            <a:r>
              <a:rPr lang="en-CA" altLang="en-US" sz="2800">
                <a:effectLst/>
              </a:rPr>
              <a:t>, how many molecules of DNA in total would you obtain at the end of 15 PCR cycles? </a:t>
            </a:r>
          </a:p>
        </p:txBody>
      </p:sp>
      <p:sp>
        <p:nvSpPr>
          <p:cNvPr id="24579" name="Text Placeholder 2">
            <a:extLst>
              <a:ext uri="{FF2B5EF4-FFF2-40B4-BE49-F238E27FC236}">
                <a16:creationId xmlns:a16="http://schemas.microsoft.com/office/drawing/2014/main" id="{81B81C56-5552-EA73-72BC-C1804EB554BF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0400" y="1955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225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32,738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32,768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163,840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None of the above</a:t>
            </a:r>
          </a:p>
        </p:txBody>
      </p:sp>
      <p:sp>
        <p:nvSpPr>
          <p:cNvPr id="24580" name="Rectangle 1">
            <a:extLst>
              <a:ext uri="{FF2B5EF4-FFF2-40B4-BE49-F238E27FC236}">
                <a16:creationId xmlns:a16="http://schemas.microsoft.com/office/drawing/2014/main" id="{A2AF8555-BA53-F08E-C434-ADFBB015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662113"/>
            <a:ext cx="5472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5’…CTC AAG TCC TTC (CAG)</a:t>
            </a:r>
            <a:r>
              <a:rPr lang="en-US" altLang="en-US" sz="1800" b="1" baseline="-25000"/>
              <a:t>n </a:t>
            </a:r>
            <a:r>
              <a:rPr lang="en-US" altLang="en-US" sz="1800" b="1"/>
              <a:t>CAA CAG CCG CCA… 3’</a:t>
            </a:r>
            <a:endParaRPr lang="en-CA" altLang="en-US" sz="180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2DB62391-EF2A-3E35-9093-3011B15469A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7188" y="428625"/>
            <a:ext cx="8501062" cy="1143000"/>
          </a:xfrm>
        </p:spPr>
        <p:txBody>
          <a:bodyPr/>
          <a:lstStyle/>
          <a:p>
            <a:pPr algn="l"/>
            <a:r>
              <a:rPr lang="en-CA" altLang="en-US" sz="2800">
                <a:effectLst/>
              </a:rPr>
              <a:t>If you started with 0.5 ng/ml of the DNA sequence shown above, what would be the expected amount of single stranded DNA fragments of indeterminate lengths after 10 PCR cycles?</a:t>
            </a:r>
          </a:p>
        </p:txBody>
      </p:sp>
      <p:sp>
        <p:nvSpPr>
          <p:cNvPr id="26627" name="Text Placeholder 2">
            <a:extLst>
              <a:ext uri="{FF2B5EF4-FFF2-40B4-BE49-F238E27FC236}">
                <a16:creationId xmlns:a16="http://schemas.microsoft.com/office/drawing/2014/main" id="{C67B5DB2-77A8-E5A4-A116-02B629EA0225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1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10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20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100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None of the above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A7120D8-02BB-4A16-8854-BE6AD0BDEF51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0825" y="485775"/>
            <a:ext cx="8501063" cy="1143000"/>
          </a:xfrm>
        </p:spPr>
        <p:txBody>
          <a:bodyPr/>
          <a:lstStyle/>
          <a:p>
            <a:pPr algn="l"/>
            <a:r>
              <a:rPr lang="en-CA" altLang="en-US" sz="2800">
                <a:effectLst/>
              </a:rPr>
              <a:t>If you started with 0.5 ng/ml of the DNA sequence shown above, what would be the expected amount of DNA duplex fragments of defined length (amplified CAG repeats and their complementary repeats) </a:t>
            </a:r>
            <a:r>
              <a:rPr lang="en-CA" altLang="en-US" sz="2800" u="sng">
                <a:effectLst/>
              </a:rPr>
              <a:t>only</a:t>
            </a:r>
            <a:r>
              <a:rPr lang="en-CA" altLang="en-US" sz="2800">
                <a:effectLst/>
              </a:rPr>
              <a:t> after 10 PCR cycles?</a:t>
            </a:r>
          </a:p>
        </p:txBody>
      </p:sp>
      <p:sp>
        <p:nvSpPr>
          <p:cNvPr id="28675" name="Text Placeholder 2">
            <a:extLst>
              <a:ext uri="{FF2B5EF4-FFF2-40B4-BE49-F238E27FC236}">
                <a16:creationId xmlns:a16="http://schemas.microsoft.com/office/drawing/2014/main" id="{61980987-71EB-5E8C-46A7-3CC58587FAE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23241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1004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1024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2008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2048 ng/ml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/>
              <a:t>None of the above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2&quot; unique_id=&quot;24580&quot;&gt;&lt;object type=&quot;3&quot; unique_id=&quot;24581&quot;&gt;&lt;property id=&quot;20148&quot; value=&quot;5&quot;/&gt;&lt;property id=&quot;20300&quot; value=&quot;Slide 1 - &amp;quot;DNA Replication &amp;quot;&quot;/&gt;&lt;property id=&quot;20307&quot; value=&quot;316&quot;/&gt;&lt;/object&gt;&lt;object type=&quot;3&quot; unique_id=&quot;24582&quot;&gt;&lt;property id=&quot;20148&quot; value=&quot;5&quot;/&gt;&lt;property id=&quot;20300&quot; value=&quot;Slide 6 - &amp;quot;Diagram of DNA in the process of replication&amp;quot;&quot;/&gt;&lt;property id=&quot;20307&quot; value=&quot;1639&quot;/&gt;&lt;/object&gt;&lt;object type=&quot;3&quot; unique_id=&quot;24583&quot;&gt;&lt;property id=&quot;20148&quot; value=&quot;5&quot;/&gt;&lt;property id=&quot;20300&quot; value=&quot;Slide 7&quot;/&gt;&lt;property id=&quot;20307&quot; value=&quot;1651&quot;/&gt;&lt;/object&gt;&lt;object type=&quot;3&quot; unique_id=&quot;24584&quot;&gt;&lt;property id=&quot;20148&quot; value=&quot;5&quot;/&gt;&lt;property id=&quot;20300&quot; value=&quot;Slide 9 - &amp;quot;Replication Bubble&amp;quot;&quot;/&gt;&lt;property id=&quot;20307&quot; value=&quot;1640&quot;/&gt;&lt;/object&gt;&lt;object type=&quot;3&quot; unique_id=&quot;24585&quot;&gt;&lt;property id=&quot;20148&quot; value=&quot;5&quot;/&gt;&lt;property id=&quot;20300&quot; value=&quot;Slide 10 - &amp;quot;Where would the Okazaki fragments be produced?&amp;quot;&quot;/&gt;&lt;property id=&quot;20307&quot; value=&quot;1635&quot;/&gt;&lt;/object&gt;&lt;object type=&quot;3&quot; unique_id=&quot;24586&quot;&gt;&lt;property id=&quot;20148&quot; value=&quot;5&quot;/&gt;&lt;property id=&quot;20300&quot; value=&quot;Slide 11 - &amp;quot;Where would the continuous strands be produced?&amp;quot;&quot;/&gt;&lt;property id=&quot;20307&quot; value=&quot;1641&quot;/&gt;&lt;/object&gt;&lt;object type=&quot;3&quot; unique_id=&quot;24587&quot;&gt;&lt;property id=&quot;20148&quot; value=&quot;5&quot;/&gt;&lt;property id=&quot;20300&quot; value=&quot;Slide 12 - &amp;quot;At which letter a telomerase would be required in order to complete the replication of this DNA molecule without l&quot;/&gt;&lt;property id=&quot;20307&quot; value=&quot;1645&quot;/&gt;&lt;/object&gt;&lt;object type=&quot;3&quot; unique_id=&quot;24588&quot;&gt;&lt;property id=&quot;20148&quot; value=&quot;5&quot;/&gt;&lt;property id=&quot;20300&quot; value=&quot;Slide 2 - &amp;quot;Overview of DNA Replication&amp;quot;&quot;/&gt;&lt;property id=&quot;20307&quot; value=&quot;1646&quot;/&gt;&lt;/object&gt;&lt;object type=&quot;3&quot; unique_id=&quot;24589&quot;&gt;&lt;property id=&quot;20148&quot; value=&quot;5&quot;/&gt;&lt;property id=&quot;20300&quot; value=&quot;Slide 3 - &amp;quot;Okazaki Fragments (Bacteria)&amp;quot;&quot;/&gt;&lt;property id=&quot;20307&quot; value=&quot;1649&quot;/&gt;&lt;/object&gt;&lt;object type=&quot;3&quot; unique_id=&quot;24590&quot;&gt;&lt;property id=&quot;20148&quot; value=&quot;5&quot;/&gt;&lt;property id=&quot;20300&quot; value=&quot;Slide 4&quot;/&gt;&lt;property id=&quot;20307&quot; value=&quot;1647&quot;/&gt;&lt;/object&gt;&lt;object type=&quot;3&quot; unique_id=&quot;24591&quot;&gt;&lt;property id=&quot;20148&quot; value=&quot;5&quot;/&gt;&lt;property id=&quot;20300&quot; value=&quot;Slide 13&quot;/&gt;&lt;property id=&quot;20307&quot; value=&quot;1642&quot;/&gt;&lt;/object&gt;&lt;object type=&quot;3&quot; unique_id=&quot;24592&quot;&gt;&lt;property id=&quot;20148&quot; value=&quot;5&quot;/&gt;&lt;property id=&quot;20300&quot; value=&quot;Slide 14 - &amp;quot;Which of the following set of primers would you use to amplify the CAG repeat in the brackets (CAG)n?  5’-CTC AAG &quot;/&gt;&lt;property id=&quot;20307&quot; value=&quot;1638&quot;/&gt;&lt;/object&gt;&lt;object type=&quot;3&quot; unique_id=&quot;24593&quot;&gt;&lt;property id=&quot;20148&quot; value=&quot;5&quot;/&gt;&lt;property id=&quot;20300&quot; value=&quot;Slide 16 - &amp;quot;If you started with 5 molecule of the DNA sequence shown below (only one strand is shown), how many molecules of D&quot;/&gt;&lt;property id=&quot;20307&quot; value=&quot;1612&quot;/&gt;&lt;/object&gt;&lt;object type=&quot;3&quot; unique_id=&quot;24594&quot;&gt;&lt;property id=&quot;20148&quot; value=&quot;5&quot;/&gt;&lt;property id=&quot;20300&quot; value=&quot;Slide 15 - &amp;quot;If you started with 0.5 ng/ml of the DNA sequence shown above, what would be the expected amount of each of the or&quot;/&gt;&lt;property id=&quot;20307&quot; value=&quot;1631&quot;/&gt;&lt;/object&gt;&lt;object type=&quot;3&quot; unique_id=&quot;24595&quot;&gt;&lt;property id=&quot;20148&quot; value=&quot;5&quot;/&gt;&lt;property id=&quot;20300&quot; value=&quot;Slide 17 - &amp;quot;If you started with 0.5 ng/ml of the DNA sequence shown above, what would be the expected amount of single strande&quot;/&gt;&lt;property id=&quot;20307&quot; value=&quot;1643&quot;/&gt;&lt;/object&gt;&lt;object type=&quot;3&quot; unique_id=&quot;24596&quot;&gt;&lt;property id=&quot;20148&quot; value=&quot;5&quot;/&gt;&lt;property id=&quot;20300&quot; value=&quot;Slide 18 - &amp;quot;If you started with 0.5 ng/ml of the DNA sequence shown above, what would be the expected amount of DNA duplex fra&quot;/&gt;&lt;property id=&quot;20307&quot; value=&quot;1644&quot;/&gt;&lt;/object&gt;&lt;object type=&quot;3&quot; unique_id=&quot;24597&quot;&gt;&lt;property id=&quot;20148&quot; value=&quot;5&quot;/&gt;&lt;property id=&quot;20300&quot; value=&quot;Slide 5 - &amp;quot;PCR &amp;quot;&quot;/&gt;&lt;property id=&quot;20307&quot; value=&quot;1648&quot;/&gt;&lt;/object&gt;&lt;object type=&quot;3&quot; unique_id=&quot;24598&quot;&gt;&lt;property id=&quot;20148&quot; value=&quot;5&quot;/&gt;&lt;property id=&quot;20300&quot; value=&quot;Slide 19&quot;/&gt;&lt;property id=&quot;20307&quot; value=&quot;1652&quot;/&gt;&lt;/object&gt;&lt;object type=&quot;3&quot; unique_id=&quot;24679&quot;&gt;&lt;property id=&quot;20148&quot; value=&quot;5&quot;/&gt;&lt;property id=&quot;20300&quot; value=&quot;Slide 8 - &amp;quot;3 clicker questions&amp;quot;&quot;/&gt;&lt;property id=&quot;20307&quot; value=&quot;1653&quot;/&gt;&lt;/object&gt;&lt;/object&gt;&lt;object type=&quot;8&quot; unique_id=&quot;24618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5 Answer"/>
  <p:tag name="CORRECTANSWERSTEM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5 Answer"/>
  <p:tag name="CORRECTANSWERSTEM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5 Answer"/>
  <p:tag name="CORRECTANSWERSTEM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5 - No Graphic"/>
  <p:tag name="CORRECTANSWERSTEM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MCTyp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5 Answer"/>
  <p:tag name="CORRECTANSWERSTEM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5472</TotalTime>
  <Words>638</Words>
  <Application>Microsoft Office PowerPoint</Application>
  <PresentationFormat>On-screen Show (4:3)</PresentationFormat>
  <Paragraphs>53</Paragraphs>
  <Slides>7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Default Design</vt:lpstr>
      <vt:lpstr>PCR </vt:lpstr>
      <vt:lpstr>PowerPoint Presentation</vt:lpstr>
      <vt:lpstr>Which of the following set of primers would you use to amplify the CAG repeat in the brackets (CAG)n?  5’-CTC AAG TCC TTC (CAG)n CAA CAG CCG CCA-3’ </vt:lpstr>
      <vt:lpstr>If you started with 0.5 ng/ml of the DNA sequence shown above, what would be the expected amount of each of the original DNA templates after 10 PCR cycles?</vt:lpstr>
      <vt:lpstr>If you started with 5 molecule of the DNA sequence shown below (only one strand is shown), how many molecules of DNA in total would you obtain at the end of 15 PCR cycles? </vt:lpstr>
      <vt:lpstr>If you started with 0.5 ng/ml of the DNA sequence shown above, what would be the expected amount of single stranded DNA fragments of indeterminate lengths after 10 PCR cycles?</vt:lpstr>
      <vt:lpstr>If you started with 0.5 ng/ml of the DNA sequence shown above, what would be the expected amount of DNA duplex fragments of defined length (amplified CAG repeats and their complementary repeats) only after 10 PCR cycles?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Freeman 1e: How we got there</dc:title>
  <dc:creator>Pearson Education</dc:creator>
  <cp:lastModifiedBy>Edward Awad</cp:lastModifiedBy>
  <cp:revision>598</cp:revision>
  <cp:lastPrinted>2015-03-02T14:50:53Z</cp:lastPrinted>
  <dcterms:created xsi:type="dcterms:W3CDTF">2004-07-21T19:08:57Z</dcterms:created>
  <dcterms:modified xsi:type="dcterms:W3CDTF">2024-02-02T15:32:22Z</dcterms:modified>
</cp:coreProperties>
</file>