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sldIdLst>
    <p:sldId id="256" r:id="rId2"/>
    <p:sldId id="263" r:id="rId3"/>
    <p:sldId id="265" r:id="rId4"/>
    <p:sldId id="266" r:id="rId5"/>
    <p:sldId id="274" r:id="rId6"/>
    <p:sldId id="267" r:id="rId7"/>
    <p:sldId id="276" r:id="rId8"/>
    <p:sldId id="277" r:id="rId9"/>
    <p:sldId id="27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7FBE90-EAA0-43E9-9A82-B7437822393C}" v="83" dt="2024-08-27T12:34:29.9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_rels/data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49A178-01FD-4912-897D-6B72F2E6BB26}" type="doc">
      <dgm:prSet loTypeId="urn:microsoft.com/office/officeart/2016/7/layout/LinearBlockProcessNumbered" loCatId="process" qsTypeId="urn:microsoft.com/office/officeart/2005/8/quickstyle/simple1" qsCatId="simple" csTypeId="urn:microsoft.com/office/officeart/2005/8/colors/colorful5" csCatId="colorful" phldr="1"/>
      <dgm:spPr/>
      <dgm:t>
        <a:bodyPr/>
        <a:lstStyle/>
        <a:p>
          <a:endParaRPr lang="en-US"/>
        </a:p>
      </dgm:t>
    </dgm:pt>
    <dgm:pt modelId="{A8CFE20A-32AC-4015-B8DF-BAB6EDA9CB4F}">
      <dgm:prSet/>
      <dgm:spPr/>
      <dgm:t>
        <a:bodyPr/>
        <a:lstStyle/>
        <a:p>
          <a:r>
            <a:rPr lang="en-CA" dirty="0"/>
            <a:t>Find the most intense and complex word for ANGER. </a:t>
          </a:r>
          <a:endParaRPr lang="en-US" dirty="0"/>
        </a:p>
      </dgm:t>
    </dgm:pt>
    <dgm:pt modelId="{4AB3F0A5-FF9A-46BF-B489-79D2618B419E}" type="parTrans" cxnId="{6E36C25B-7AA7-45FF-9769-DC305A03E187}">
      <dgm:prSet/>
      <dgm:spPr/>
      <dgm:t>
        <a:bodyPr/>
        <a:lstStyle/>
        <a:p>
          <a:endParaRPr lang="en-US"/>
        </a:p>
      </dgm:t>
    </dgm:pt>
    <dgm:pt modelId="{FDBFE155-CAAF-45E3-8D23-4FFE6F14C39E}" type="sibTrans" cxnId="{6E36C25B-7AA7-45FF-9769-DC305A03E187}">
      <dgm:prSet phldrT="01" phldr="0"/>
      <dgm:spPr/>
      <dgm:t>
        <a:bodyPr/>
        <a:lstStyle/>
        <a:p>
          <a:r>
            <a:rPr lang="en-US"/>
            <a:t>01</a:t>
          </a:r>
        </a:p>
      </dgm:t>
    </dgm:pt>
    <dgm:pt modelId="{40FCA991-03D1-4756-B7F8-F463DE122A7F}">
      <dgm:prSet/>
      <dgm:spPr/>
      <dgm:t>
        <a:bodyPr/>
        <a:lstStyle/>
        <a:p>
          <a:r>
            <a:rPr lang="en-CA" dirty="0"/>
            <a:t>You have two minutes.</a:t>
          </a:r>
          <a:endParaRPr lang="en-US" dirty="0"/>
        </a:p>
      </dgm:t>
    </dgm:pt>
    <dgm:pt modelId="{4986F015-67E5-41EC-961C-2A939A4839A4}" type="parTrans" cxnId="{02F6805F-5A23-474D-B392-056957E784DB}">
      <dgm:prSet/>
      <dgm:spPr/>
      <dgm:t>
        <a:bodyPr/>
        <a:lstStyle/>
        <a:p>
          <a:endParaRPr lang="en-US"/>
        </a:p>
      </dgm:t>
    </dgm:pt>
    <dgm:pt modelId="{9E42ADA0-8629-4899-B41C-BBE8E4EE16A5}" type="sibTrans" cxnId="{02F6805F-5A23-474D-B392-056957E784DB}">
      <dgm:prSet phldrT="02" phldr="0"/>
      <dgm:spPr/>
      <dgm:t>
        <a:bodyPr/>
        <a:lstStyle/>
        <a:p>
          <a:r>
            <a:rPr lang="en-US"/>
            <a:t>02</a:t>
          </a:r>
        </a:p>
      </dgm:t>
    </dgm:pt>
    <dgm:pt modelId="{DA5E5758-E14A-42CB-90C8-C1908AFD59AC}">
      <dgm:prSet/>
      <dgm:spPr/>
      <dgm:t>
        <a:bodyPr/>
        <a:lstStyle/>
        <a:p>
          <a:pPr rtl="0"/>
          <a:r>
            <a:rPr lang="en-US" dirty="0"/>
            <a:t>Most complex and intense word wins!</a:t>
          </a:r>
        </a:p>
      </dgm:t>
    </dgm:pt>
    <dgm:pt modelId="{ABC1239B-CA92-4DF1-9382-324719D1633D}" type="parTrans" cxnId="{5BB75F7F-9D82-4C0F-A676-AFB261FED9E8}">
      <dgm:prSet/>
      <dgm:spPr/>
      <dgm:t>
        <a:bodyPr/>
        <a:lstStyle/>
        <a:p>
          <a:endParaRPr lang="en-US"/>
        </a:p>
      </dgm:t>
    </dgm:pt>
    <dgm:pt modelId="{26AD5C83-953D-41EB-A2BB-2E3FB77C5537}" type="sibTrans" cxnId="{5BB75F7F-9D82-4C0F-A676-AFB261FED9E8}">
      <dgm:prSet phldrT="03" phldr="0"/>
      <dgm:spPr/>
      <dgm:t>
        <a:bodyPr/>
        <a:lstStyle/>
        <a:p>
          <a:r>
            <a:rPr lang="en-US"/>
            <a:t>03</a:t>
          </a:r>
        </a:p>
      </dgm:t>
    </dgm:pt>
    <dgm:pt modelId="{427BAD81-6551-403F-BC3B-A03EF3B0DE4A}" type="pres">
      <dgm:prSet presAssocID="{FF49A178-01FD-4912-897D-6B72F2E6BB26}" presName="Name0" presStyleCnt="0">
        <dgm:presLayoutVars>
          <dgm:animLvl val="lvl"/>
          <dgm:resizeHandles val="exact"/>
        </dgm:presLayoutVars>
      </dgm:prSet>
      <dgm:spPr/>
    </dgm:pt>
    <dgm:pt modelId="{23852B46-AE14-4E1E-A2EB-6054B28DA854}" type="pres">
      <dgm:prSet presAssocID="{A8CFE20A-32AC-4015-B8DF-BAB6EDA9CB4F}" presName="compositeNode" presStyleCnt="0">
        <dgm:presLayoutVars>
          <dgm:bulletEnabled val="1"/>
        </dgm:presLayoutVars>
      </dgm:prSet>
      <dgm:spPr/>
    </dgm:pt>
    <dgm:pt modelId="{A745E454-DFB4-4383-B39F-575AE88F53F8}" type="pres">
      <dgm:prSet presAssocID="{A8CFE20A-32AC-4015-B8DF-BAB6EDA9CB4F}" presName="bgRect" presStyleLbl="alignNode1" presStyleIdx="0" presStyleCnt="3"/>
      <dgm:spPr/>
    </dgm:pt>
    <dgm:pt modelId="{BEA930F2-181D-4834-A7C5-C4C33076712D}" type="pres">
      <dgm:prSet presAssocID="{FDBFE155-CAAF-45E3-8D23-4FFE6F14C39E}" presName="sibTransNodeRect" presStyleLbl="alignNode1" presStyleIdx="0" presStyleCnt="3">
        <dgm:presLayoutVars>
          <dgm:chMax val="0"/>
          <dgm:bulletEnabled val="1"/>
        </dgm:presLayoutVars>
      </dgm:prSet>
      <dgm:spPr/>
    </dgm:pt>
    <dgm:pt modelId="{2135BC34-1BC1-4AD9-A64C-F58C2704C080}" type="pres">
      <dgm:prSet presAssocID="{A8CFE20A-32AC-4015-B8DF-BAB6EDA9CB4F}" presName="nodeRect" presStyleLbl="alignNode1" presStyleIdx="0" presStyleCnt="3">
        <dgm:presLayoutVars>
          <dgm:bulletEnabled val="1"/>
        </dgm:presLayoutVars>
      </dgm:prSet>
      <dgm:spPr/>
    </dgm:pt>
    <dgm:pt modelId="{E8129271-9780-4167-92D0-EB8C9F802915}" type="pres">
      <dgm:prSet presAssocID="{FDBFE155-CAAF-45E3-8D23-4FFE6F14C39E}" presName="sibTrans" presStyleCnt="0"/>
      <dgm:spPr/>
    </dgm:pt>
    <dgm:pt modelId="{B97A85E7-DA36-448A-B0F0-0CAC5BD2CC6B}" type="pres">
      <dgm:prSet presAssocID="{40FCA991-03D1-4756-B7F8-F463DE122A7F}" presName="compositeNode" presStyleCnt="0">
        <dgm:presLayoutVars>
          <dgm:bulletEnabled val="1"/>
        </dgm:presLayoutVars>
      </dgm:prSet>
      <dgm:spPr/>
    </dgm:pt>
    <dgm:pt modelId="{E617265E-947C-40C5-BB58-9387CEB13152}" type="pres">
      <dgm:prSet presAssocID="{40FCA991-03D1-4756-B7F8-F463DE122A7F}" presName="bgRect" presStyleLbl="alignNode1" presStyleIdx="1" presStyleCnt="3"/>
      <dgm:spPr/>
    </dgm:pt>
    <dgm:pt modelId="{EF8D6BF4-12B4-4D39-BD17-D192EA1C01BD}" type="pres">
      <dgm:prSet presAssocID="{9E42ADA0-8629-4899-B41C-BBE8E4EE16A5}" presName="sibTransNodeRect" presStyleLbl="alignNode1" presStyleIdx="1" presStyleCnt="3">
        <dgm:presLayoutVars>
          <dgm:chMax val="0"/>
          <dgm:bulletEnabled val="1"/>
        </dgm:presLayoutVars>
      </dgm:prSet>
      <dgm:spPr/>
    </dgm:pt>
    <dgm:pt modelId="{2BB1A3D5-6B68-48E7-9DD7-701B9E1A4860}" type="pres">
      <dgm:prSet presAssocID="{40FCA991-03D1-4756-B7F8-F463DE122A7F}" presName="nodeRect" presStyleLbl="alignNode1" presStyleIdx="1" presStyleCnt="3">
        <dgm:presLayoutVars>
          <dgm:bulletEnabled val="1"/>
        </dgm:presLayoutVars>
      </dgm:prSet>
      <dgm:spPr/>
    </dgm:pt>
    <dgm:pt modelId="{B5439C06-14A6-4925-A264-A983DCD36D4E}" type="pres">
      <dgm:prSet presAssocID="{9E42ADA0-8629-4899-B41C-BBE8E4EE16A5}" presName="sibTrans" presStyleCnt="0"/>
      <dgm:spPr/>
    </dgm:pt>
    <dgm:pt modelId="{193AACE2-06D7-4D78-A1E2-24E0D12CB7AA}" type="pres">
      <dgm:prSet presAssocID="{DA5E5758-E14A-42CB-90C8-C1908AFD59AC}" presName="compositeNode" presStyleCnt="0">
        <dgm:presLayoutVars>
          <dgm:bulletEnabled val="1"/>
        </dgm:presLayoutVars>
      </dgm:prSet>
      <dgm:spPr/>
    </dgm:pt>
    <dgm:pt modelId="{B0EC62D7-D237-4ACD-B05B-6910C3BB2BCD}" type="pres">
      <dgm:prSet presAssocID="{DA5E5758-E14A-42CB-90C8-C1908AFD59AC}" presName="bgRect" presStyleLbl="alignNode1" presStyleIdx="2" presStyleCnt="3"/>
      <dgm:spPr/>
    </dgm:pt>
    <dgm:pt modelId="{22546EF4-7309-4703-9319-51219FD2C411}" type="pres">
      <dgm:prSet presAssocID="{26AD5C83-953D-41EB-A2BB-2E3FB77C5537}" presName="sibTransNodeRect" presStyleLbl="alignNode1" presStyleIdx="2" presStyleCnt="3">
        <dgm:presLayoutVars>
          <dgm:chMax val="0"/>
          <dgm:bulletEnabled val="1"/>
        </dgm:presLayoutVars>
      </dgm:prSet>
      <dgm:spPr/>
    </dgm:pt>
    <dgm:pt modelId="{5975DB1E-D8CF-4202-8FC0-DE2877D14821}" type="pres">
      <dgm:prSet presAssocID="{DA5E5758-E14A-42CB-90C8-C1908AFD59AC}" presName="nodeRect" presStyleLbl="alignNode1" presStyleIdx="2" presStyleCnt="3">
        <dgm:presLayoutVars>
          <dgm:bulletEnabled val="1"/>
        </dgm:presLayoutVars>
      </dgm:prSet>
      <dgm:spPr/>
    </dgm:pt>
  </dgm:ptLst>
  <dgm:cxnLst>
    <dgm:cxn modelId="{6C88450D-2DDE-4199-BE35-104B7D29B2E2}" type="presOf" srcId="{40FCA991-03D1-4756-B7F8-F463DE122A7F}" destId="{E617265E-947C-40C5-BB58-9387CEB13152}" srcOrd="0" destOrd="0" presId="urn:microsoft.com/office/officeart/2016/7/layout/LinearBlockProcessNumbered"/>
    <dgm:cxn modelId="{A0610A35-4C59-40C1-96E0-4126259071D3}" type="presOf" srcId="{FF49A178-01FD-4912-897D-6B72F2E6BB26}" destId="{427BAD81-6551-403F-BC3B-A03EF3B0DE4A}" srcOrd="0" destOrd="0" presId="urn:microsoft.com/office/officeart/2016/7/layout/LinearBlockProcessNumbered"/>
    <dgm:cxn modelId="{6E36C25B-7AA7-45FF-9769-DC305A03E187}" srcId="{FF49A178-01FD-4912-897D-6B72F2E6BB26}" destId="{A8CFE20A-32AC-4015-B8DF-BAB6EDA9CB4F}" srcOrd="0" destOrd="0" parTransId="{4AB3F0A5-FF9A-46BF-B489-79D2618B419E}" sibTransId="{FDBFE155-CAAF-45E3-8D23-4FFE6F14C39E}"/>
    <dgm:cxn modelId="{02F6805F-5A23-474D-B392-056957E784DB}" srcId="{FF49A178-01FD-4912-897D-6B72F2E6BB26}" destId="{40FCA991-03D1-4756-B7F8-F463DE122A7F}" srcOrd="1" destOrd="0" parTransId="{4986F015-67E5-41EC-961C-2A939A4839A4}" sibTransId="{9E42ADA0-8629-4899-B41C-BBE8E4EE16A5}"/>
    <dgm:cxn modelId="{CBFB224D-4FDE-45D4-AB28-1924273DA59E}" type="presOf" srcId="{26AD5C83-953D-41EB-A2BB-2E3FB77C5537}" destId="{22546EF4-7309-4703-9319-51219FD2C411}" srcOrd="0" destOrd="0" presId="urn:microsoft.com/office/officeart/2016/7/layout/LinearBlockProcessNumbered"/>
    <dgm:cxn modelId="{31489B58-3057-4874-9C6D-F9F6EEABCE68}" type="presOf" srcId="{9E42ADA0-8629-4899-B41C-BBE8E4EE16A5}" destId="{EF8D6BF4-12B4-4D39-BD17-D192EA1C01BD}" srcOrd="0" destOrd="0" presId="urn:microsoft.com/office/officeart/2016/7/layout/LinearBlockProcessNumbered"/>
    <dgm:cxn modelId="{5BB75F7F-9D82-4C0F-A676-AFB261FED9E8}" srcId="{FF49A178-01FD-4912-897D-6B72F2E6BB26}" destId="{DA5E5758-E14A-42CB-90C8-C1908AFD59AC}" srcOrd="2" destOrd="0" parTransId="{ABC1239B-CA92-4DF1-9382-324719D1633D}" sibTransId="{26AD5C83-953D-41EB-A2BB-2E3FB77C5537}"/>
    <dgm:cxn modelId="{071F6181-67C1-40B6-935A-F4E37A0AFF3C}" type="presOf" srcId="{DA5E5758-E14A-42CB-90C8-C1908AFD59AC}" destId="{B0EC62D7-D237-4ACD-B05B-6910C3BB2BCD}" srcOrd="0" destOrd="0" presId="urn:microsoft.com/office/officeart/2016/7/layout/LinearBlockProcessNumbered"/>
    <dgm:cxn modelId="{07EAD883-7B2F-4918-96FC-2A1B08DB3B80}" type="presOf" srcId="{A8CFE20A-32AC-4015-B8DF-BAB6EDA9CB4F}" destId="{2135BC34-1BC1-4AD9-A64C-F58C2704C080}" srcOrd="1" destOrd="0" presId="urn:microsoft.com/office/officeart/2016/7/layout/LinearBlockProcessNumbered"/>
    <dgm:cxn modelId="{83414589-4096-4E71-9CEA-72BDA9B84AE9}" type="presOf" srcId="{FDBFE155-CAAF-45E3-8D23-4FFE6F14C39E}" destId="{BEA930F2-181D-4834-A7C5-C4C33076712D}" srcOrd="0" destOrd="0" presId="urn:microsoft.com/office/officeart/2016/7/layout/LinearBlockProcessNumbered"/>
    <dgm:cxn modelId="{D5CE809B-4A32-48B4-9557-E458AF997FA9}" type="presOf" srcId="{40FCA991-03D1-4756-B7F8-F463DE122A7F}" destId="{2BB1A3D5-6B68-48E7-9DD7-701B9E1A4860}" srcOrd="1" destOrd="0" presId="urn:microsoft.com/office/officeart/2016/7/layout/LinearBlockProcessNumbered"/>
    <dgm:cxn modelId="{F881E7DC-995C-48F3-B7E5-E14AD9581FF7}" type="presOf" srcId="{A8CFE20A-32AC-4015-B8DF-BAB6EDA9CB4F}" destId="{A745E454-DFB4-4383-B39F-575AE88F53F8}" srcOrd="0" destOrd="0" presId="urn:microsoft.com/office/officeart/2016/7/layout/LinearBlockProcessNumbered"/>
    <dgm:cxn modelId="{F21C86EF-60D1-4D67-A9AE-B9243E9F0273}" type="presOf" srcId="{DA5E5758-E14A-42CB-90C8-C1908AFD59AC}" destId="{5975DB1E-D8CF-4202-8FC0-DE2877D14821}" srcOrd="1" destOrd="0" presId="urn:microsoft.com/office/officeart/2016/7/layout/LinearBlockProcessNumbered"/>
    <dgm:cxn modelId="{18B93DAB-E3D9-4858-AEFF-53DFE2013518}" type="presParOf" srcId="{427BAD81-6551-403F-BC3B-A03EF3B0DE4A}" destId="{23852B46-AE14-4E1E-A2EB-6054B28DA854}" srcOrd="0" destOrd="0" presId="urn:microsoft.com/office/officeart/2016/7/layout/LinearBlockProcessNumbered"/>
    <dgm:cxn modelId="{2253F1C4-44C0-4B0A-9BEB-DFC32DD0BC4B}" type="presParOf" srcId="{23852B46-AE14-4E1E-A2EB-6054B28DA854}" destId="{A745E454-DFB4-4383-B39F-575AE88F53F8}" srcOrd="0" destOrd="0" presId="urn:microsoft.com/office/officeart/2016/7/layout/LinearBlockProcessNumbered"/>
    <dgm:cxn modelId="{20175FB4-9767-47B3-8818-5619880AFCBF}" type="presParOf" srcId="{23852B46-AE14-4E1E-A2EB-6054B28DA854}" destId="{BEA930F2-181D-4834-A7C5-C4C33076712D}" srcOrd="1" destOrd="0" presId="urn:microsoft.com/office/officeart/2016/7/layout/LinearBlockProcessNumbered"/>
    <dgm:cxn modelId="{3B287047-346B-4684-86A8-DB8865F63946}" type="presParOf" srcId="{23852B46-AE14-4E1E-A2EB-6054B28DA854}" destId="{2135BC34-1BC1-4AD9-A64C-F58C2704C080}" srcOrd="2" destOrd="0" presId="urn:microsoft.com/office/officeart/2016/7/layout/LinearBlockProcessNumbered"/>
    <dgm:cxn modelId="{89F3833F-691F-41BE-8B28-16D41E44DD6F}" type="presParOf" srcId="{427BAD81-6551-403F-BC3B-A03EF3B0DE4A}" destId="{E8129271-9780-4167-92D0-EB8C9F802915}" srcOrd="1" destOrd="0" presId="urn:microsoft.com/office/officeart/2016/7/layout/LinearBlockProcessNumbered"/>
    <dgm:cxn modelId="{1862E815-28DA-488C-B4B7-2367DDC51025}" type="presParOf" srcId="{427BAD81-6551-403F-BC3B-A03EF3B0DE4A}" destId="{B97A85E7-DA36-448A-B0F0-0CAC5BD2CC6B}" srcOrd="2" destOrd="0" presId="urn:microsoft.com/office/officeart/2016/7/layout/LinearBlockProcessNumbered"/>
    <dgm:cxn modelId="{411DD725-C2A5-4A6A-A555-C8A834D7CD16}" type="presParOf" srcId="{B97A85E7-DA36-448A-B0F0-0CAC5BD2CC6B}" destId="{E617265E-947C-40C5-BB58-9387CEB13152}" srcOrd="0" destOrd="0" presId="urn:microsoft.com/office/officeart/2016/7/layout/LinearBlockProcessNumbered"/>
    <dgm:cxn modelId="{894E2D8F-DB0D-4B87-9802-A85157E9865A}" type="presParOf" srcId="{B97A85E7-DA36-448A-B0F0-0CAC5BD2CC6B}" destId="{EF8D6BF4-12B4-4D39-BD17-D192EA1C01BD}" srcOrd="1" destOrd="0" presId="urn:microsoft.com/office/officeart/2016/7/layout/LinearBlockProcessNumbered"/>
    <dgm:cxn modelId="{8B7D9777-EFB5-453F-979C-1C658D998620}" type="presParOf" srcId="{B97A85E7-DA36-448A-B0F0-0CAC5BD2CC6B}" destId="{2BB1A3D5-6B68-48E7-9DD7-701B9E1A4860}" srcOrd="2" destOrd="0" presId="urn:microsoft.com/office/officeart/2016/7/layout/LinearBlockProcessNumbered"/>
    <dgm:cxn modelId="{F41BC513-2F85-4A8E-97DE-E8FEC483DDF3}" type="presParOf" srcId="{427BAD81-6551-403F-BC3B-A03EF3B0DE4A}" destId="{B5439C06-14A6-4925-A264-A983DCD36D4E}" srcOrd="3" destOrd="0" presId="urn:microsoft.com/office/officeart/2016/7/layout/LinearBlockProcessNumbered"/>
    <dgm:cxn modelId="{11DE34BB-09A2-49B0-8334-B3A825A7B60A}" type="presParOf" srcId="{427BAD81-6551-403F-BC3B-A03EF3B0DE4A}" destId="{193AACE2-06D7-4D78-A1E2-24E0D12CB7AA}" srcOrd="4" destOrd="0" presId="urn:microsoft.com/office/officeart/2016/7/layout/LinearBlockProcessNumbered"/>
    <dgm:cxn modelId="{76EDD250-C4C0-4C4E-B71E-7E0CC7EB6482}" type="presParOf" srcId="{193AACE2-06D7-4D78-A1E2-24E0D12CB7AA}" destId="{B0EC62D7-D237-4ACD-B05B-6910C3BB2BCD}" srcOrd="0" destOrd="0" presId="urn:microsoft.com/office/officeart/2016/7/layout/LinearBlockProcessNumbered"/>
    <dgm:cxn modelId="{7113FE4F-67C7-44D0-AF42-636DF143531B}" type="presParOf" srcId="{193AACE2-06D7-4D78-A1E2-24E0D12CB7AA}" destId="{22546EF4-7309-4703-9319-51219FD2C411}" srcOrd="1" destOrd="0" presId="urn:microsoft.com/office/officeart/2016/7/layout/LinearBlockProcessNumbered"/>
    <dgm:cxn modelId="{17649083-9F24-4EAF-961B-C9D9A99C13C9}" type="presParOf" srcId="{193AACE2-06D7-4D78-A1E2-24E0D12CB7AA}" destId="{5975DB1E-D8CF-4202-8FC0-DE2877D14821}"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49A178-01FD-4912-897D-6B72F2E6BB26}" type="doc">
      <dgm:prSet loTypeId="urn:microsoft.com/office/officeart/2008/layout/LinedList" loCatId="list" qsTypeId="urn:microsoft.com/office/officeart/2005/8/quickstyle/simple4" qsCatId="simple" csTypeId="urn:microsoft.com/office/officeart/2005/8/colors/accent3_2" csCatId="accent3" phldr="1"/>
      <dgm:spPr/>
      <dgm:t>
        <a:bodyPr/>
        <a:lstStyle/>
        <a:p>
          <a:endParaRPr lang="en-US"/>
        </a:p>
      </dgm:t>
    </dgm:pt>
    <dgm:pt modelId="{A8CFE20A-32AC-4015-B8DF-BAB6EDA9CB4F}">
      <dgm:prSet/>
      <dgm:spPr/>
      <dgm:t>
        <a:bodyPr/>
        <a:lstStyle/>
        <a:p>
          <a:r>
            <a:rPr lang="en-CA" dirty="0"/>
            <a:t>Make the longest and most accurate chain of synonyms or connotations without repeating the same concept, starting with the word ANIMAL. </a:t>
          </a:r>
          <a:endParaRPr lang="en-US" dirty="0"/>
        </a:p>
      </dgm:t>
    </dgm:pt>
    <dgm:pt modelId="{4AB3F0A5-FF9A-46BF-B489-79D2618B419E}" type="parTrans" cxnId="{6E36C25B-7AA7-45FF-9769-DC305A03E187}">
      <dgm:prSet/>
      <dgm:spPr/>
      <dgm:t>
        <a:bodyPr/>
        <a:lstStyle/>
        <a:p>
          <a:endParaRPr lang="en-US"/>
        </a:p>
      </dgm:t>
    </dgm:pt>
    <dgm:pt modelId="{FDBFE155-CAAF-45E3-8D23-4FFE6F14C39E}" type="sibTrans" cxnId="{6E36C25B-7AA7-45FF-9769-DC305A03E187}">
      <dgm:prSet phldrT="01" phldr="0"/>
      <dgm:spPr/>
      <dgm:t>
        <a:bodyPr/>
        <a:lstStyle/>
        <a:p>
          <a:endParaRPr lang="en-US"/>
        </a:p>
      </dgm:t>
    </dgm:pt>
    <dgm:pt modelId="{40FCA991-03D1-4756-B7F8-F463DE122A7F}">
      <dgm:prSet/>
      <dgm:spPr/>
      <dgm:t>
        <a:bodyPr/>
        <a:lstStyle/>
        <a:p>
          <a:r>
            <a:rPr lang="en-CA" dirty="0"/>
            <a:t>You have five minutes.</a:t>
          </a:r>
          <a:endParaRPr lang="en-US" dirty="0"/>
        </a:p>
      </dgm:t>
    </dgm:pt>
    <dgm:pt modelId="{4986F015-67E5-41EC-961C-2A939A4839A4}" type="parTrans" cxnId="{02F6805F-5A23-474D-B392-056957E784DB}">
      <dgm:prSet/>
      <dgm:spPr/>
      <dgm:t>
        <a:bodyPr/>
        <a:lstStyle/>
        <a:p>
          <a:endParaRPr lang="en-US"/>
        </a:p>
      </dgm:t>
    </dgm:pt>
    <dgm:pt modelId="{9E42ADA0-8629-4899-B41C-BBE8E4EE16A5}" type="sibTrans" cxnId="{02F6805F-5A23-474D-B392-056957E784DB}">
      <dgm:prSet phldrT="02" phldr="0"/>
      <dgm:spPr/>
      <dgm:t>
        <a:bodyPr/>
        <a:lstStyle/>
        <a:p>
          <a:endParaRPr lang="en-US"/>
        </a:p>
      </dgm:t>
    </dgm:pt>
    <dgm:pt modelId="{DA5E5758-E14A-42CB-90C8-C1908AFD59AC}">
      <dgm:prSet/>
      <dgm:spPr/>
      <dgm:t>
        <a:bodyPr/>
        <a:lstStyle/>
        <a:p>
          <a:pPr rtl="0"/>
          <a:r>
            <a:rPr lang="en-US" dirty="0"/>
            <a:t>Longest and most accurate chain wins!</a:t>
          </a:r>
        </a:p>
      </dgm:t>
    </dgm:pt>
    <dgm:pt modelId="{ABC1239B-CA92-4DF1-9382-324719D1633D}" type="parTrans" cxnId="{5BB75F7F-9D82-4C0F-A676-AFB261FED9E8}">
      <dgm:prSet/>
      <dgm:spPr/>
      <dgm:t>
        <a:bodyPr/>
        <a:lstStyle/>
        <a:p>
          <a:endParaRPr lang="en-US"/>
        </a:p>
      </dgm:t>
    </dgm:pt>
    <dgm:pt modelId="{26AD5C83-953D-41EB-A2BB-2E3FB77C5537}" type="sibTrans" cxnId="{5BB75F7F-9D82-4C0F-A676-AFB261FED9E8}">
      <dgm:prSet phldrT="03" phldr="0"/>
      <dgm:spPr/>
      <dgm:t>
        <a:bodyPr/>
        <a:lstStyle/>
        <a:p>
          <a:endParaRPr lang="en-US"/>
        </a:p>
      </dgm:t>
    </dgm:pt>
    <dgm:pt modelId="{13EFE73E-2BB8-4D63-8D3D-87B8F662069C}" type="pres">
      <dgm:prSet presAssocID="{FF49A178-01FD-4912-897D-6B72F2E6BB26}" presName="vert0" presStyleCnt="0">
        <dgm:presLayoutVars>
          <dgm:dir/>
          <dgm:animOne val="branch"/>
          <dgm:animLvl val="lvl"/>
        </dgm:presLayoutVars>
      </dgm:prSet>
      <dgm:spPr/>
    </dgm:pt>
    <dgm:pt modelId="{AB58B15C-D518-4CBC-A49A-AA73EB0BA38E}" type="pres">
      <dgm:prSet presAssocID="{A8CFE20A-32AC-4015-B8DF-BAB6EDA9CB4F}" presName="thickLine" presStyleLbl="alignNode1" presStyleIdx="0" presStyleCnt="3"/>
      <dgm:spPr/>
    </dgm:pt>
    <dgm:pt modelId="{CB340300-24AE-4CEF-BF3A-0BC9AC549C41}" type="pres">
      <dgm:prSet presAssocID="{A8CFE20A-32AC-4015-B8DF-BAB6EDA9CB4F}" presName="horz1" presStyleCnt="0"/>
      <dgm:spPr/>
    </dgm:pt>
    <dgm:pt modelId="{554D939F-9297-4B7F-A33F-02D3D4E9878F}" type="pres">
      <dgm:prSet presAssocID="{A8CFE20A-32AC-4015-B8DF-BAB6EDA9CB4F}" presName="tx1" presStyleLbl="revTx" presStyleIdx="0" presStyleCnt="3"/>
      <dgm:spPr/>
    </dgm:pt>
    <dgm:pt modelId="{CAD6A361-2650-4235-8C3B-AA6F4C81F85E}" type="pres">
      <dgm:prSet presAssocID="{A8CFE20A-32AC-4015-B8DF-BAB6EDA9CB4F}" presName="vert1" presStyleCnt="0"/>
      <dgm:spPr/>
    </dgm:pt>
    <dgm:pt modelId="{D3D264EB-001E-4888-8A9E-EE8952A3DF74}" type="pres">
      <dgm:prSet presAssocID="{40FCA991-03D1-4756-B7F8-F463DE122A7F}" presName="thickLine" presStyleLbl="alignNode1" presStyleIdx="1" presStyleCnt="3"/>
      <dgm:spPr/>
    </dgm:pt>
    <dgm:pt modelId="{2F904CDE-8BF1-4BE2-8935-ED3256C81B38}" type="pres">
      <dgm:prSet presAssocID="{40FCA991-03D1-4756-B7F8-F463DE122A7F}" presName="horz1" presStyleCnt="0"/>
      <dgm:spPr/>
    </dgm:pt>
    <dgm:pt modelId="{4BE88B25-337C-4D97-95AF-4C9EEC3D46B7}" type="pres">
      <dgm:prSet presAssocID="{40FCA991-03D1-4756-B7F8-F463DE122A7F}" presName="tx1" presStyleLbl="revTx" presStyleIdx="1" presStyleCnt="3"/>
      <dgm:spPr/>
    </dgm:pt>
    <dgm:pt modelId="{578692A8-28BC-4E57-8806-B904CDFA826C}" type="pres">
      <dgm:prSet presAssocID="{40FCA991-03D1-4756-B7F8-F463DE122A7F}" presName="vert1" presStyleCnt="0"/>
      <dgm:spPr/>
    </dgm:pt>
    <dgm:pt modelId="{7EFF6AE3-9290-4B24-A203-6967EFCD0950}" type="pres">
      <dgm:prSet presAssocID="{DA5E5758-E14A-42CB-90C8-C1908AFD59AC}" presName="thickLine" presStyleLbl="alignNode1" presStyleIdx="2" presStyleCnt="3"/>
      <dgm:spPr/>
    </dgm:pt>
    <dgm:pt modelId="{5595492D-7DB9-4D22-8D51-A5140AEBD38D}" type="pres">
      <dgm:prSet presAssocID="{DA5E5758-E14A-42CB-90C8-C1908AFD59AC}" presName="horz1" presStyleCnt="0"/>
      <dgm:spPr/>
    </dgm:pt>
    <dgm:pt modelId="{7BDEF412-D714-4104-8698-F00EC6701D42}" type="pres">
      <dgm:prSet presAssocID="{DA5E5758-E14A-42CB-90C8-C1908AFD59AC}" presName="tx1" presStyleLbl="revTx" presStyleIdx="2" presStyleCnt="3"/>
      <dgm:spPr/>
    </dgm:pt>
    <dgm:pt modelId="{E7AB8201-C0A3-4F72-87E1-C9AEAB0960FB}" type="pres">
      <dgm:prSet presAssocID="{DA5E5758-E14A-42CB-90C8-C1908AFD59AC}" presName="vert1" presStyleCnt="0"/>
      <dgm:spPr/>
    </dgm:pt>
  </dgm:ptLst>
  <dgm:cxnLst>
    <dgm:cxn modelId="{69591C40-F79A-47EC-B431-FCCB7C611D16}" type="presOf" srcId="{FF49A178-01FD-4912-897D-6B72F2E6BB26}" destId="{13EFE73E-2BB8-4D63-8D3D-87B8F662069C}" srcOrd="0" destOrd="0" presId="urn:microsoft.com/office/officeart/2008/layout/LinedList"/>
    <dgm:cxn modelId="{96885E5B-EAB1-45B1-BA7B-948AFD4FB64D}" type="presOf" srcId="{DA5E5758-E14A-42CB-90C8-C1908AFD59AC}" destId="{7BDEF412-D714-4104-8698-F00EC6701D42}" srcOrd="0" destOrd="0" presId="urn:microsoft.com/office/officeart/2008/layout/LinedList"/>
    <dgm:cxn modelId="{6E36C25B-7AA7-45FF-9769-DC305A03E187}" srcId="{FF49A178-01FD-4912-897D-6B72F2E6BB26}" destId="{A8CFE20A-32AC-4015-B8DF-BAB6EDA9CB4F}" srcOrd="0" destOrd="0" parTransId="{4AB3F0A5-FF9A-46BF-B489-79D2618B419E}" sibTransId="{FDBFE155-CAAF-45E3-8D23-4FFE6F14C39E}"/>
    <dgm:cxn modelId="{02F6805F-5A23-474D-B392-056957E784DB}" srcId="{FF49A178-01FD-4912-897D-6B72F2E6BB26}" destId="{40FCA991-03D1-4756-B7F8-F463DE122A7F}" srcOrd="1" destOrd="0" parTransId="{4986F015-67E5-41EC-961C-2A939A4839A4}" sibTransId="{9E42ADA0-8629-4899-B41C-BBE8E4EE16A5}"/>
    <dgm:cxn modelId="{7FD2EF49-C48E-461C-947F-B0E0B2566DBF}" type="presOf" srcId="{40FCA991-03D1-4756-B7F8-F463DE122A7F}" destId="{4BE88B25-337C-4D97-95AF-4C9EEC3D46B7}" srcOrd="0" destOrd="0" presId="urn:microsoft.com/office/officeart/2008/layout/LinedList"/>
    <dgm:cxn modelId="{5BB75F7F-9D82-4C0F-A676-AFB261FED9E8}" srcId="{FF49A178-01FD-4912-897D-6B72F2E6BB26}" destId="{DA5E5758-E14A-42CB-90C8-C1908AFD59AC}" srcOrd="2" destOrd="0" parTransId="{ABC1239B-CA92-4DF1-9382-324719D1633D}" sibTransId="{26AD5C83-953D-41EB-A2BB-2E3FB77C5537}"/>
    <dgm:cxn modelId="{CD576096-AD9B-4E1B-BC85-68B874DB3561}" type="presOf" srcId="{A8CFE20A-32AC-4015-B8DF-BAB6EDA9CB4F}" destId="{554D939F-9297-4B7F-A33F-02D3D4E9878F}" srcOrd="0" destOrd="0" presId="urn:microsoft.com/office/officeart/2008/layout/LinedList"/>
    <dgm:cxn modelId="{D648D0C7-8E2B-4A86-9D58-784E3663C494}" type="presParOf" srcId="{13EFE73E-2BB8-4D63-8D3D-87B8F662069C}" destId="{AB58B15C-D518-4CBC-A49A-AA73EB0BA38E}" srcOrd="0" destOrd="0" presId="urn:microsoft.com/office/officeart/2008/layout/LinedList"/>
    <dgm:cxn modelId="{4487333F-4449-4EA6-AD2C-5B663FCDB09C}" type="presParOf" srcId="{13EFE73E-2BB8-4D63-8D3D-87B8F662069C}" destId="{CB340300-24AE-4CEF-BF3A-0BC9AC549C41}" srcOrd="1" destOrd="0" presId="urn:microsoft.com/office/officeart/2008/layout/LinedList"/>
    <dgm:cxn modelId="{6D7D8684-397B-48A7-AA61-488B2B452813}" type="presParOf" srcId="{CB340300-24AE-4CEF-BF3A-0BC9AC549C41}" destId="{554D939F-9297-4B7F-A33F-02D3D4E9878F}" srcOrd="0" destOrd="0" presId="urn:microsoft.com/office/officeart/2008/layout/LinedList"/>
    <dgm:cxn modelId="{FBB7BA5F-F53F-42CE-891C-5514A8A22875}" type="presParOf" srcId="{CB340300-24AE-4CEF-BF3A-0BC9AC549C41}" destId="{CAD6A361-2650-4235-8C3B-AA6F4C81F85E}" srcOrd="1" destOrd="0" presId="urn:microsoft.com/office/officeart/2008/layout/LinedList"/>
    <dgm:cxn modelId="{A1F01EAE-BB34-4615-AE1F-4BF6BFAF10D9}" type="presParOf" srcId="{13EFE73E-2BB8-4D63-8D3D-87B8F662069C}" destId="{D3D264EB-001E-4888-8A9E-EE8952A3DF74}" srcOrd="2" destOrd="0" presId="urn:microsoft.com/office/officeart/2008/layout/LinedList"/>
    <dgm:cxn modelId="{AE098337-D705-443A-AB99-754F70A64C89}" type="presParOf" srcId="{13EFE73E-2BB8-4D63-8D3D-87B8F662069C}" destId="{2F904CDE-8BF1-4BE2-8935-ED3256C81B38}" srcOrd="3" destOrd="0" presId="urn:microsoft.com/office/officeart/2008/layout/LinedList"/>
    <dgm:cxn modelId="{B14C9E5F-5D58-4266-91B0-199CA6770026}" type="presParOf" srcId="{2F904CDE-8BF1-4BE2-8935-ED3256C81B38}" destId="{4BE88B25-337C-4D97-95AF-4C9EEC3D46B7}" srcOrd="0" destOrd="0" presId="urn:microsoft.com/office/officeart/2008/layout/LinedList"/>
    <dgm:cxn modelId="{5E892883-32FB-4C42-A388-8E71423113A2}" type="presParOf" srcId="{2F904CDE-8BF1-4BE2-8935-ED3256C81B38}" destId="{578692A8-28BC-4E57-8806-B904CDFA826C}" srcOrd="1" destOrd="0" presId="urn:microsoft.com/office/officeart/2008/layout/LinedList"/>
    <dgm:cxn modelId="{837A10D2-EE00-4174-91C3-51EDB36D780F}" type="presParOf" srcId="{13EFE73E-2BB8-4D63-8D3D-87B8F662069C}" destId="{7EFF6AE3-9290-4B24-A203-6967EFCD0950}" srcOrd="4" destOrd="0" presId="urn:microsoft.com/office/officeart/2008/layout/LinedList"/>
    <dgm:cxn modelId="{9628F5A1-7A12-4BAB-8D6E-FA2ECDC88DCC}" type="presParOf" srcId="{13EFE73E-2BB8-4D63-8D3D-87B8F662069C}" destId="{5595492D-7DB9-4D22-8D51-A5140AEBD38D}" srcOrd="5" destOrd="0" presId="urn:microsoft.com/office/officeart/2008/layout/LinedList"/>
    <dgm:cxn modelId="{C8FC9D73-7B81-4D78-BE6F-8F012805697C}" type="presParOf" srcId="{5595492D-7DB9-4D22-8D51-A5140AEBD38D}" destId="{7BDEF412-D714-4104-8698-F00EC6701D42}" srcOrd="0" destOrd="0" presId="urn:microsoft.com/office/officeart/2008/layout/LinedList"/>
    <dgm:cxn modelId="{D856ECFF-7755-49AF-A91E-57D3C186D1AF}" type="presParOf" srcId="{5595492D-7DB9-4D22-8D51-A5140AEBD38D}" destId="{E7AB8201-C0A3-4F72-87E1-C9AEAB0960F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9C81DC-1AB0-4709-B6C6-90312B168385}" type="doc">
      <dgm:prSet loTypeId="urn:microsoft.com/office/officeart/2005/8/layout/hChevron3" loCatId="process" qsTypeId="urn:microsoft.com/office/officeart/2005/8/quickstyle/simple1" qsCatId="simple" csTypeId="urn:microsoft.com/office/officeart/2005/8/colors/colorful5" csCatId="colorful" phldr="1"/>
      <dgm:spPr/>
    </dgm:pt>
    <dgm:pt modelId="{B83ECB1A-0BCE-44C9-9D08-C1498F4D4759}">
      <dgm:prSet phldrT="[Text]"/>
      <dgm:spPr/>
      <dgm:t>
        <a:bodyPr/>
        <a:lstStyle/>
        <a:p>
          <a:r>
            <a:rPr lang="en-CA" dirty="0"/>
            <a:t>Animal</a:t>
          </a:r>
        </a:p>
      </dgm:t>
    </dgm:pt>
    <dgm:pt modelId="{68BAF232-7783-4169-AA09-A249609817A9}" type="parTrans" cxnId="{3C9CAEF0-AFAA-4BE0-A1F7-D7D84CE644D6}">
      <dgm:prSet/>
      <dgm:spPr/>
      <dgm:t>
        <a:bodyPr/>
        <a:lstStyle/>
        <a:p>
          <a:endParaRPr lang="en-CA"/>
        </a:p>
      </dgm:t>
    </dgm:pt>
    <dgm:pt modelId="{3EB736A7-C853-4116-8054-34A64EA90FD5}" type="sibTrans" cxnId="{3C9CAEF0-AFAA-4BE0-A1F7-D7D84CE644D6}">
      <dgm:prSet/>
      <dgm:spPr/>
      <dgm:t>
        <a:bodyPr/>
        <a:lstStyle/>
        <a:p>
          <a:endParaRPr lang="en-CA"/>
        </a:p>
      </dgm:t>
    </dgm:pt>
    <dgm:pt modelId="{4EB406C4-29BE-4B60-AA23-1CB8F9AFADF7}">
      <dgm:prSet phldrT="[Text]"/>
      <dgm:spPr/>
      <dgm:t>
        <a:bodyPr/>
        <a:lstStyle/>
        <a:p>
          <a:r>
            <a:rPr lang="en-CA" dirty="0"/>
            <a:t>Masculine</a:t>
          </a:r>
        </a:p>
      </dgm:t>
    </dgm:pt>
    <dgm:pt modelId="{202592A0-7D6F-49F7-8C82-C2CC25C1CCBC}" type="parTrans" cxnId="{710D8CB4-D4E8-4A86-9CA8-2158E7F71D91}">
      <dgm:prSet/>
      <dgm:spPr/>
      <dgm:t>
        <a:bodyPr/>
        <a:lstStyle/>
        <a:p>
          <a:endParaRPr lang="en-CA"/>
        </a:p>
      </dgm:t>
    </dgm:pt>
    <dgm:pt modelId="{37D6B92A-CCCB-4A34-8017-E871BDEF0154}" type="sibTrans" cxnId="{710D8CB4-D4E8-4A86-9CA8-2158E7F71D91}">
      <dgm:prSet/>
      <dgm:spPr/>
      <dgm:t>
        <a:bodyPr/>
        <a:lstStyle/>
        <a:p>
          <a:endParaRPr lang="en-CA"/>
        </a:p>
      </dgm:t>
    </dgm:pt>
    <dgm:pt modelId="{7A2F6E36-801D-4CA5-8385-322244C7CE86}">
      <dgm:prSet phldrT="[Text]"/>
      <dgm:spPr/>
      <dgm:t>
        <a:bodyPr/>
        <a:lstStyle/>
        <a:p>
          <a:r>
            <a:rPr lang="en-CA" dirty="0"/>
            <a:t>Strong</a:t>
          </a:r>
        </a:p>
      </dgm:t>
    </dgm:pt>
    <dgm:pt modelId="{BC3C1D65-F193-40D0-BC2C-292DE9BB002F}" type="parTrans" cxnId="{26A55D8F-1F9F-4FB9-973E-104F931E3A64}">
      <dgm:prSet/>
      <dgm:spPr/>
      <dgm:t>
        <a:bodyPr/>
        <a:lstStyle/>
        <a:p>
          <a:endParaRPr lang="en-CA"/>
        </a:p>
      </dgm:t>
    </dgm:pt>
    <dgm:pt modelId="{0FC892E0-A246-469F-A4FF-F2FE80EEB6A7}" type="sibTrans" cxnId="{26A55D8F-1F9F-4FB9-973E-104F931E3A64}">
      <dgm:prSet/>
      <dgm:spPr/>
      <dgm:t>
        <a:bodyPr/>
        <a:lstStyle/>
        <a:p>
          <a:endParaRPr lang="en-CA"/>
        </a:p>
      </dgm:t>
    </dgm:pt>
    <dgm:pt modelId="{4E99B6B7-D70E-493E-B342-B3FFD164B2F8}">
      <dgm:prSet phldrT="[Text]"/>
      <dgm:spPr/>
      <dgm:t>
        <a:bodyPr/>
        <a:lstStyle/>
        <a:p>
          <a:r>
            <a:rPr lang="en-CA" dirty="0"/>
            <a:t>Unemotional</a:t>
          </a:r>
        </a:p>
      </dgm:t>
    </dgm:pt>
    <dgm:pt modelId="{93D69BF6-5510-421E-967C-03ED6A76C167}" type="parTrans" cxnId="{D3FB6A78-675B-4662-A7CF-F6E674E7345A}">
      <dgm:prSet/>
      <dgm:spPr/>
      <dgm:t>
        <a:bodyPr/>
        <a:lstStyle/>
        <a:p>
          <a:endParaRPr lang="en-CA"/>
        </a:p>
      </dgm:t>
    </dgm:pt>
    <dgm:pt modelId="{EE71C339-FC05-4182-89CD-DA4AD1B52B49}" type="sibTrans" cxnId="{D3FB6A78-675B-4662-A7CF-F6E674E7345A}">
      <dgm:prSet/>
      <dgm:spPr/>
      <dgm:t>
        <a:bodyPr/>
        <a:lstStyle/>
        <a:p>
          <a:endParaRPr lang="en-CA"/>
        </a:p>
      </dgm:t>
    </dgm:pt>
    <dgm:pt modelId="{06E2A7FE-5007-4E14-8F2A-01846F1F5BFD}">
      <dgm:prSet phldrT="[Text]"/>
      <dgm:spPr/>
      <dgm:t>
        <a:bodyPr/>
        <a:lstStyle/>
        <a:p>
          <a:r>
            <a:rPr lang="en-CA" dirty="0"/>
            <a:t>Cold</a:t>
          </a:r>
        </a:p>
      </dgm:t>
    </dgm:pt>
    <dgm:pt modelId="{84125EF0-8CAB-428D-AF0F-E85535362534}" type="parTrans" cxnId="{1D67F379-80D8-4830-B4D0-3A8C4F5937C2}">
      <dgm:prSet/>
      <dgm:spPr/>
      <dgm:t>
        <a:bodyPr/>
        <a:lstStyle/>
        <a:p>
          <a:endParaRPr lang="en-CA"/>
        </a:p>
      </dgm:t>
    </dgm:pt>
    <dgm:pt modelId="{8FCBD4F6-BE7C-46DE-8A46-57A44A617C86}" type="sibTrans" cxnId="{1D67F379-80D8-4830-B4D0-3A8C4F5937C2}">
      <dgm:prSet/>
      <dgm:spPr/>
      <dgm:t>
        <a:bodyPr/>
        <a:lstStyle/>
        <a:p>
          <a:endParaRPr lang="en-CA"/>
        </a:p>
      </dgm:t>
    </dgm:pt>
    <dgm:pt modelId="{0E1A0E18-5542-4F8F-8A51-376E1D4AD2AA}">
      <dgm:prSet phldrT="[Text]"/>
      <dgm:spPr/>
      <dgm:t>
        <a:bodyPr/>
        <a:lstStyle/>
        <a:p>
          <a:r>
            <a:rPr lang="en-CA" dirty="0"/>
            <a:t>Dead</a:t>
          </a:r>
        </a:p>
      </dgm:t>
    </dgm:pt>
    <dgm:pt modelId="{60B644DD-5795-46CD-9495-E300AC48F209}" type="parTrans" cxnId="{4807629A-C0D7-4FD9-8D9A-BBA385F85D95}">
      <dgm:prSet/>
      <dgm:spPr/>
      <dgm:t>
        <a:bodyPr/>
        <a:lstStyle/>
        <a:p>
          <a:endParaRPr lang="en-CA"/>
        </a:p>
      </dgm:t>
    </dgm:pt>
    <dgm:pt modelId="{9D9111B8-5153-4D4D-A019-D8084C56F928}" type="sibTrans" cxnId="{4807629A-C0D7-4FD9-8D9A-BBA385F85D95}">
      <dgm:prSet/>
      <dgm:spPr/>
      <dgm:t>
        <a:bodyPr/>
        <a:lstStyle/>
        <a:p>
          <a:endParaRPr lang="en-CA"/>
        </a:p>
      </dgm:t>
    </dgm:pt>
    <dgm:pt modelId="{1636BB81-7B28-43A2-AF93-EFEEA8F43C03}">
      <dgm:prSet phldrT="[Text]"/>
      <dgm:spPr/>
      <dgm:t>
        <a:bodyPr/>
        <a:lstStyle/>
        <a:p>
          <a:r>
            <a:rPr lang="en-CA" dirty="0"/>
            <a:t>Direct</a:t>
          </a:r>
        </a:p>
      </dgm:t>
    </dgm:pt>
    <dgm:pt modelId="{526C349E-1087-4D17-A4D5-CBFF0A36B459}" type="parTrans" cxnId="{1F2F1EB4-0B4F-42F5-884C-D94499F4DF51}">
      <dgm:prSet/>
      <dgm:spPr/>
      <dgm:t>
        <a:bodyPr/>
        <a:lstStyle/>
        <a:p>
          <a:endParaRPr lang="en-CA"/>
        </a:p>
      </dgm:t>
    </dgm:pt>
    <dgm:pt modelId="{ECE8CCDE-FD4C-45C9-8823-D65E2C22FFFA}" type="sibTrans" cxnId="{1F2F1EB4-0B4F-42F5-884C-D94499F4DF51}">
      <dgm:prSet/>
      <dgm:spPr/>
      <dgm:t>
        <a:bodyPr/>
        <a:lstStyle/>
        <a:p>
          <a:endParaRPr lang="en-CA"/>
        </a:p>
      </dgm:t>
    </dgm:pt>
    <dgm:pt modelId="{0379C872-DFB5-4DA8-BEE0-AF8CB18A5AC3}">
      <dgm:prSet phldrT="[Text]"/>
      <dgm:spPr/>
      <dgm:t>
        <a:bodyPr/>
        <a:lstStyle/>
        <a:p>
          <a:r>
            <a:rPr lang="en-CA" dirty="0"/>
            <a:t>Bald</a:t>
          </a:r>
        </a:p>
      </dgm:t>
    </dgm:pt>
    <dgm:pt modelId="{28575A07-E44B-46CC-A080-B4D494A020AA}" type="parTrans" cxnId="{000D951A-0FF2-4E87-A182-4B96D48A9327}">
      <dgm:prSet/>
      <dgm:spPr/>
      <dgm:t>
        <a:bodyPr/>
        <a:lstStyle/>
        <a:p>
          <a:endParaRPr lang="en-CA"/>
        </a:p>
      </dgm:t>
    </dgm:pt>
    <dgm:pt modelId="{B4D74C1F-4336-42EB-A70C-F7F125C6CA0E}" type="sibTrans" cxnId="{000D951A-0FF2-4E87-A182-4B96D48A9327}">
      <dgm:prSet/>
      <dgm:spPr/>
      <dgm:t>
        <a:bodyPr/>
        <a:lstStyle/>
        <a:p>
          <a:endParaRPr lang="en-CA"/>
        </a:p>
      </dgm:t>
    </dgm:pt>
    <dgm:pt modelId="{EBACB717-58BE-4FCB-A3E4-4065F2FDDC9D}">
      <dgm:prSet phldrT="[Text]"/>
      <dgm:spPr/>
      <dgm:t>
        <a:bodyPr/>
        <a:lstStyle/>
        <a:p>
          <a:r>
            <a:rPr lang="en-CA" dirty="0"/>
            <a:t>Old</a:t>
          </a:r>
        </a:p>
      </dgm:t>
    </dgm:pt>
    <dgm:pt modelId="{B7B7B3EA-1D52-4CA6-8BD8-1D8C117E0502}" type="parTrans" cxnId="{C35351CC-7DDB-4363-8C43-7BE24E35772F}">
      <dgm:prSet/>
      <dgm:spPr/>
      <dgm:t>
        <a:bodyPr/>
        <a:lstStyle/>
        <a:p>
          <a:endParaRPr lang="en-CA"/>
        </a:p>
      </dgm:t>
    </dgm:pt>
    <dgm:pt modelId="{F1D095E0-5BCA-4FE2-BF43-6447E55E8ABF}" type="sibTrans" cxnId="{C35351CC-7DDB-4363-8C43-7BE24E35772F}">
      <dgm:prSet/>
      <dgm:spPr/>
      <dgm:t>
        <a:bodyPr/>
        <a:lstStyle/>
        <a:p>
          <a:endParaRPr lang="en-CA"/>
        </a:p>
      </dgm:t>
    </dgm:pt>
    <dgm:pt modelId="{954804A3-0DED-40BB-B9CC-F97511EEC797}">
      <dgm:prSet phldrT="[Text]"/>
      <dgm:spPr/>
      <dgm:t>
        <a:bodyPr/>
        <a:lstStyle/>
        <a:p>
          <a:r>
            <a:rPr lang="en-CA" dirty="0"/>
            <a:t>Wise</a:t>
          </a:r>
        </a:p>
      </dgm:t>
    </dgm:pt>
    <dgm:pt modelId="{104E4A1E-5588-4E2E-BED8-1CACDDDC03D9}" type="parTrans" cxnId="{B7215B61-B73F-44EB-96E1-830ABDE350D3}">
      <dgm:prSet/>
      <dgm:spPr/>
      <dgm:t>
        <a:bodyPr/>
        <a:lstStyle/>
        <a:p>
          <a:endParaRPr lang="en-CA"/>
        </a:p>
      </dgm:t>
    </dgm:pt>
    <dgm:pt modelId="{A330DD07-BC09-4796-ACD9-1260E17C2AEA}" type="sibTrans" cxnId="{B7215B61-B73F-44EB-96E1-830ABDE350D3}">
      <dgm:prSet/>
      <dgm:spPr/>
      <dgm:t>
        <a:bodyPr/>
        <a:lstStyle/>
        <a:p>
          <a:endParaRPr lang="en-CA"/>
        </a:p>
      </dgm:t>
    </dgm:pt>
    <dgm:pt modelId="{1E3594F6-8164-4E18-A5D1-6A2E71B8E519}">
      <dgm:prSet phldrT="[Text]"/>
      <dgm:spPr/>
      <dgm:t>
        <a:bodyPr/>
        <a:lstStyle/>
        <a:p>
          <a:r>
            <a:rPr lang="en-CA" dirty="0"/>
            <a:t>Clever</a:t>
          </a:r>
        </a:p>
      </dgm:t>
    </dgm:pt>
    <dgm:pt modelId="{554F9213-1C9B-443D-BAF8-AD7DC679CE8E}" type="parTrans" cxnId="{6E02BA88-3294-46DC-A359-DFA2B908009D}">
      <dgm:prSet/>
      <dgm:spPr/>
      <dgm:t>
        <a:bodyPr/>
        <a:lstStyle/>
        <a:p>
          <a:endParaRPr lang="en-CA"/>
        </a:p>
      </dgm:t>
    </dgm:pt>
    <dgm:pt modelId="{0FCB6357-5D3C-479B-B654-8FAC3A34352F}" type="sibTrans" cxnId="{6E02BA88-3294-46DC-A359-DFA2B908009D}">
      <dgm:prSet/>
      <dgm:spPr/>
      <dgm:t>
        <a:bodyPr/>
        <a:lstStyle/>
        <a:p>
          <a:endParaRPr lang="en-CA"/>
        </a:p>
      </dgm:t>
    </dgm:pt>
    <dgm:pt modelId="{DBFE8CB2-61B1-4590-8482-6684F9E34161}" type="pres">
      <dgm:prSet presAssocID="{E49C81DC-1AB0-4709-B6C6-90312B168385}" presName="Name0" presStyleCnt="0">
        <dgm:presLayoutVars>
          <dgm:dir/>
          <dgm:resizeHandles val="exact"/>
        </dgm:presLayoutVars>
      </dgm:prSet>
      <dgm:spPr/>
    </dgm:pt>
    <dgm:pt modelId="{0AD89F6C-484B-4092-BC2F-D2DFCE6B688F}" type="pres">
      <dgm:prSet presAssocID="{B83ECB1A-0BCE-44C9-9D08-C1498F4D4759}" presName="parTxOnly" presStyleLbl="node1" presStyleIdx="0" presStyleCnt="11">
        <dgm:presLayoutVars>
          <dgm:bulletEnabled val="1"/>
        </dgm:presLayoutVars>
      </dgm:prSet>
      <dgm:spPr/>
    </dgm:pt>
    <dgm:pt modelId="{C3FF5F5F-14E8-4802-86F2-723B06942E42}" type="pres">
      <dgm:prSet presAssocID="{3EB736A7-C853-4116-8054-34A64EA90FD5}" presName="parSpace" presStyleCnt="0"/>
      <dgm:spPr/>
    </dgm:pt>
    <dgm:pt modelId="{F2F83B4A-BD97-4615-8F97-E79442B8F4ED}" type="pres">
      <dgm:prSet presAssocID="{4EB406C4-29BE-4B60-AA23-1CB8F9AFADF7}" presName="parTxOnly" presStyleLbl="node1" presStyleIdx="1" presStyleCnt="11">
        <dgm:presLayoutVars>
          <dgm:bulletEnabled val="1"/>
        </dgm:presLayoutVars>
      </dgm:prSet>
      <dgm:spPr/>
    </dgm:pt>
    <dgm:pt modelId="{660BA7AC-E119-40EA-A32D-9B65954F5AFF}" type="pres">
      <dgm:prSet presAssocID="{37D6B92A-CCCB-4A34-8017-E871BDEF0154}" presName="parSpace" presStyleCnt="0"/>
      <dgm:spPr/>
    </dgm:pt>
    <dgm:pt modelId="{964F0FA8-4100-4FA5-9190-C74D783852EC}" type="pres">
      <dgm:prSet presAssocID="{7A2F6E36-801D-4CA5-8385-322244C7CE86}" presName="parTxOnly" presStyleLbl="node1" presStyleIdx="2" presStyleCnt="11">
        <dgm:presLayoutVars>
          <dgm:bulletEnabled val="1"/>
        </dgm:presLayoutVars>
      </dgm:prSet>
      <dgm:spPr/>
    </dgm:pt>
    <dgm:pt modelId="{5B1B4A76-E3F0-47A2-9162-8B21671B557A}" type="pres">
      <dgm:prSet presAssocID="{0FC892E0-A246-469F-A4FF-F2FE80EEB6A7}" presName="parSpace" presStyleCnt="0"/>
      <dgm:spPr/>
    </dgm:pt>
    <dgm:pt modelId="{9F3230FA-3DC6-4465-BB63-B7F59774F683}" type="pres">
      <dgm:prSet presAssocID="{4E99B6B7-D70E-493E-B342-B3FFD164B2F8}" presName="parTxOnly" presStyleLbl="node1" presStyleIdx="3" presStyleCnt="11">
        <dgm:presLayoutVars>
          <dgm:bulletEnabled val="1"/>
        </dgm:presLayoutVars>
      </dgm:prSet>
      <dgm:spPr/>
    </dgm:pt>
    <dgm:pt modelId="{A5EBBA65-B9EA-491C-9ECC-7E461C4C4961}" type="pres">
      <dgm:prSet presAssocID="{EE71C339-FC05-4182-89CD-DA4AD1B52B49}" presName="parSpace" presStyleCnt="0"/>
      <dgm:spPr/>
    </dgm:pt>
    <dgm:pt modelId="{0807DCA0-0233-4EB3-8577-FA743937C908}" type="pres">
      <dgm:prSet presAssocID="{06E2A7FE-5007-4E14-8F2A-01846F1F5BFD}" presName="parTxOnly" presStyleLbl="node1" presStyleIdx="4" presStyleCnt="11">
        <dgm:presLayoutVars>
          <dgm:bulletEnabled val="1"/>
        </dgm:presLayoutVars>
      </dgm:prSet>
      <dgm:spPr/>
    </dgm:pt>
    <dgm:pt modelId="{D848E629-AF52-47E9-8AD7-B7272540FF58}" type="pres">
      <dgm:prSet presAssocID="{8FCBD4F6-BE7C-46DE-8A46-57A44A617C86}" presName="parSpace" presStyleCnt="0"/>
      <dgm:spPr/>
    </dgm:pt>
    <dgm:pt modelId="{B22D2AEE-4C03-4838-A15B-60F2F19AED71}" type="pres">
      <dgm:prSet presAssocID="{0E1A0E18-5542-4F8F-8A51-376E1D4AD2AA}" presName="parTxOnly" presStyleLbl="node1" presStyleIdx="5" presStyleCnt="11">
        <dgm:presLayoutVars>
          <dgm:bulletEnabled val="1"/>
        </dgm:presLayoutVars>
      </dgm:prSet>
      <dgm:spPr/>
    </dgm:pt>
    <dgm:pt modelId="{A3807D1F-3D88-4E86-BC59-2BB8CDBDBEFD}" type="pres">
      <dgm:prSet presAssocID="{9D9111B8-5153-4D4D-A019-D8084C56F928}" presName="parSpace" presStyleCnt="0"/>
      <dgm:spPr/>
    </dgm:pt>
    <dgm:pt modelId="{A4E893DB-16FD-4D65-B7FF-745CD22CB006}" type="pres">
      <dgm:prSet presAssocID="{1636BB81-7B28-43A2-AF93-EFEEA8F43C03}" presName="parTxOnly" presStyleLbl="node1" presStyleIdx="6" presStyleCnt="11">
        <dgm:presLayoutVars>
          <dgm:bulletEnabled val="1"/>
        </dgm:presLayoutVars>
      </dgm:prSet>
      <dgm:spPr/>
    </dgm:pt>
    <dgm:pt modelId="{F0D8ECFD-3CBC-4C03-BD5A-A17818419973}" type="pres">
      <dgm:prSet presAssocID="{ECE8CCDE-FD4C-45C9-8823-D65E2C22FFFA}" presName="parSpace" presStyleCnt="0"/>
      <dgm:spPr/>
    </dgm:pt>
    <dgm:pt modelId="{83E81ECE-1695-46B7-8F83-EDBB54C725BD}" type="pres">
      <dgm:prSet presAssocID="{0379C872-DFB5-4DA8-BEE0-AF8CB18A5AC3}" presName="parTxOnly" presStyleLbl="node1" presStyleIdx="7" presStyleCnt="11">
        <dgm:presLayoutVars>
          <dgm:bulletEnabled val="1"/>
        </dgm:presLayoutVars>
      </dgm:prSet>
      <dgm:spPr/>
    </dgm:pt>
    <dgm:pt modelId="{FA6D4231-27AD-4593-A15F-1E6E2F5E963D}" type="pres">
      <dgm:prSet presAssocID="{B4D74C1F-4336-42EB-A70C-F7F125C6CA0E}" presName="parSpace" presStyleCnt="0"/>
      <dgm:spPr/>
    </dgm:pt>
    <dgm:pt modelId="{5273B938-0DCC-4D71-8A51-18F3B20BA8BA}" type="pres">
      <dgm:prSet presAssocID="{EBACB717-58BE-4FCB-A3E4-4065F2FDDC9D}" presName="parTxOnly" presStyleLbl="node1" presStyleIdx="8" presStyleCnt="11">
        <dgm:presLayoutVars>
          <dgm:bulletEnabled val="1"/>
        </dgm:presLayoutVars>
      </dgm:prSet>
      <dgm:spPr/>
    </dgm:pt>
    <dgm:pt modelId="{B943CAB8-5F15-4B02-8B5C-59E3E7954BDC}" type="pres">
      <dgm:prSet presAssocID="{F1D095E0-5BCA-4FE2-BF43-6447E55E8ABF}" presName="parSpace" presStyleCnt="0"/>
      <dgm:spPr/>
    </dgm:pt>
    <dgm:pt modelId="{2D3B35A9-3B67-44F1-BC8C-486FF95E6161}" type="pres">
      <dgm:prSet presAssocID="{954804A3-0DED-40BB-B9CC-F97511EEC797}" presName="parTxOnly" presStyleLbl="node1" presStyleIdx="9" presStyleCnt="11">
        <dgm:presLayoutVars>
          <dgm:bulletEnabled val="1"/>
        </dgm:presLayoutVars>
      </dgm:prSet>
      <dgm:spPr/>
    </dgm:pt>
    <dgm:pt modelId="{1129B391-29B1-48DC-8777-9631ABD7EE92}" type="pres">
      <dgm:prSet presAssocID="{A330DD07-BC09-4796-ACD9-1260E17C2AEA}" presName="parSpace" presStyleCnt="0"/>
      <dgm:spPr/>
    </dgm:pt>
    <dgm:pt modelId="{4FF2B25F-4357-4771-BB59-91080269DA50}" type="pres">
      <dgm:prSet presAssocID="{1E3594F6-8164-4E18-A5D1-6A2E71B8E519}" presName="parTxOnly" presStyleLbl="node1" presStyleIdx="10" presStyleCnt="11">
        <dgm:presLayoutVars>
          <dgm:bulletEnabled val="1"/>
        </dgm:presLayoutVars>
      </dgm:prSet>
      <dgm:spPr/>
    </dgm:pt>
  </dgm:ptLst>
  <dgm:cxnLst>
    <dgm:cxn modelId="{000D951A-0FF2-4E87-A182-4B96D48A9327}" srcId="{E49C81DC-1AB0-4709-B6C6-90312B168385}" destId="{0379C872-DFB5-4DA8-BEE0-AF8CB18A5AC3}" srcOrd="7" destOrd="0" parTransId="{28575A07-E44B-46CC-A080-B4D494A020AA}" sibTransId="{B4D74C1F-4336-42EB-A70C-F7F125C6CA0E}"/>
    <dgm:cxn modelId="{8293B71F-03C0-47C8-BB95-91B582441F6F}" type="presOf" srcId="{4E99B6B7-D70E-493E-B342-B3FFD164B2F8}" destId="{9F3230FA-3DC6-4465-BB63-B7F59774F683}" srcOrd="0" destOrd="0" presId="urn:microsoft.com/office/officeart/2005/8/layout/hChevron3"/>
    <dgm:cxn modelId="{59E77220-D30A-40FE-B8BF-46A06034AD69}" type="presOf" srcId="{E49C81DC-1AB0-4709-B6C6-90312B168385}" destId="{DBFE8CB2-61B1-4590-8482-6684F9E34161}" srcOrd="0" destOrd="0" presId="urn:microsoft.com/office/officeart/2005/8/layout/hChevron3"/>
    <dgm:cxn modelId="{25ABAF40-98CD-4148-B438-4DEE5AA376EA}" type="presOf" srcId="{EBACB717-58BE-4FCB-A3E4-4065F2FDDC9D}" destId="{5273B938-0DCC-4D71-8A51-18F3B20BA8BA}" srcOrd="0" destOrd="0" presId="urn:microsoft.com/office/officeart/2005/8/layout/hChevron3"/>
    <dgm:cxn modelId="{D38A385B-82DF-4DC8-B35D-94A6937209D1}" type="presOf" srcId="{954804A3-0DED-40BB-B9CC-F97511EEC797}" destId="{2D3B35A9-3B67-44F1-BC8C-486FF95E6161}" srcOrd="0" destOrd="0" presId="urn:microsoft.com/office/officeart/2005/8/layout/hChevron3"/>
    <dgm:cxn modelId="{F18C7760-8948-4806-9C6F-7698392D1682}" type="presOf" srcId="{1636BB81-7B28-43A2-AF93-EFEEA8F43C03}" destId="{A4E893DB-16FD-4D65-B7FF-745CD22CB006}" srcOrd="0" destOrd="0" presId="urn:microsoft.com/office/officeart/2005/8/layout/hChevron3"/>
    <dgm:cxn modelId="{B7215B61-B73F-44EB-96E1-830ABDE350D3}" srcId="{E49C81DC-1AB0-4709-B6C6-90312B168385}" destId="{954804A3-0DED-40BB-B9CC-F97511EEC797}" srcOrd="9" destOrd="0" parTransId="{104E4A1E-5588-4E2E-BED8-1CACDDDC03D9}" sibTransId="{A330DD07-BC09-4796-ACD9-1260E17C2AEA}"/>
    <dgm:cxn modelId="{E7371946-57FF-44A4-B9C1-29988D5236AC}" type="presOf" srcId="{06E2A7FE-5007-4E14-8F2A-01846F1F5BFD}" destId="{0807DCA0-0233-4EB3-8577-FA743937C908}" srcOrd="0" destOrd="0" presId="urn:microsoft.com/office/officeart/2005/8/layout/hChevron3"/>
    <dgm:cxn modelId="{B4895B4D-4465-4E7A-8C3C-DF9E4AAFA48B}" type="presOf" srcId="{7A2F6E36-801D-4CA5-8385-322244C7CE86}" destId="{964F0FA8-4100-4FA5-9190-C74D783852EC}" srcOrd="0" destOrd="0" presId="urn:microsoft.com/office/officeart/2005/8/layout/hChevron3"/>
    <dgm:cxn modelId="{B1B93551-D66E-4872-8707-8D61CC4A6455}" type="presOf" srcId="{0379C872-DFB5-4DA8-BEE0-AF8CB18A5AC3}" destId="{83E81ECE-1695-46B7-8F83-EDBB54C725BD}" srcOrd="0" destOrd="0" presId="urn:microsoft.com/office/officeart/2005/8/layout/hChevron3"/>
    <dgm:cxn modelId="{BA7A3652-1F05-4D48-AB9C-340548EB9EB7}" type="presOf" srcId="{0E1A0E18-5542-4F8F-8A51-376E1D4AD2AA}" destId="{B22D2AEE-4C03-4838-A15B-60F2F19AED71}" srcOrd="0" destOrd="0" presId="urn:microsoft.com/office/officeart/2005/8/layout/hChevron3"/>
    <dgm:cxn modelId="{F6F20E55-6721-4E0B-8927-E40090DB0333}" type="presOf" srcId="{1E3594F6-8164-4E18-A5D1-6A2E71B8E519}" destId="{4FF2B25F-4357-4771-BB59-91080269DA50}" srcOrd="0" destOrd="0" presId="urn:microsoft.com/office/officeart/2005/8/layout/hChevron3"/>
    <dgm:cxn modelId="{9415C357-86EF-4278-98E7-DC1F3FFAD073}" type="presOf" srcId="{4EB406C4-29BE-4B60-AA23-1CB8F9AFADF7}" destId="{F2F83B4A-BD97-4615-8F97-E79442B8F4ED}" srcOrd="0" destOrd="0" presId="urn:microsoft.com/office/officeart/2005/8/layout/hChevron3"/>
    <dgm:cxn modelId="{D3FB6A78-675B-4662-A7CF-F6E674E7345A}" srcId="{E49C81DC-1AB0-4709-B6C6-90312B168385}" destId="{4E99B6B7-D70E-493E-B342-B3FFD164B2F8}" srcOrd="3" destOrd="0" parTransId="{93D69BF6-5510-421E-967C-03ED6A76C167}" sibTransId="{EE71C339-FC05-4182-89CD-DA4AD1B52B49}"/>
    <dgm:cxn modelId="{1D67F379-80D8-4830-B4D0-3A8C4F5937C2}" srcId="{E49C81DC-1AB0-4709-B6C6-90312B168385}" destId="{06E2A7FE-5007-4E14-8F2A-01846F1F5BFD}" srcOrd="4" destOrd="0" parTransId="{84125EF0-8CAB-428D-AF0F-E85535362534}" sibTransId="{8FCBD4F6-BE7C-46DE-8A46-57A44A617C86}"/>
    <dgm:cxn modelId="{7DF6C786-54BA-4E0C-83D9-DC87F3104098}" type="presOf" srcId="{B83ECB1A-0BCE-44C9-9D08-C1498F4D4759}" destId="{0AD89F6C-484B-4092-BC2F-D2DFCE6B688F}" srcOrd="0" destOrd="0" presId="urn:microsoft.com/office/officeart/2005/8/layout/hChevron3"/>
    <dgm:cxn modelId="{6E02BA88-3294-46DC-A359-DFA2B908009D}" srcId="{E49C81DC-1AB0-4709-B6C6-90312B168385}" destId="{1E3594F6-8164-4E18-A5D1-6A2E71B8E519}" srcOrd="10" destOrd="0" parTransId="{554F9213-1C9B-443D-BAF8-AD7DC679CE8E}" sibTransId="{0FCB6357-5D3C-479B-B654-8FAC3A34352F}"/>
    <dgm:cxn modelId="{26A55D8F-1F9F-4FB9-973E-104F931E3A64}" srcId="{E49C81DC-1AB0-4709-B6C6-90312B168385}" destId="{7A2F6E36-801D-4CA5-8385-322244C7CE86}" srcOrd="2" destOrd="0" parTransId="{BC3C1D65-F193-40D0-BC2C-292DE9BB002F}" sibTransId="{0FC892E0-A246-469F-A4FF-F2FE80EEB6A7}"/>
    <dgm:cxn modelId="{4807629A-C0D7-4FD9-8D9A-BBA385F85D95}" srcId="{E49C81DC-1AB0-4709-B6C6-90312B168385}" destId="{0E1A0E18-5542-4F8F-8A51-376E1D4AD2AA}" srcOrd="5" destOrd="0" parTransId="{60B644DD-5795-46CD-9495-E300AC48F209}" sibTransId="{9D9111B8-5153-4D4D-A019-D8084C56F928}"/>
    <dgm:cxn modelId="{1F2F1EB4-0B4F-42F5-884C-D94499F4DF51}" srcId="{E49C81DC-1AB0-4709-B6C6-90312B168385}" destId="{1636BB81-7B28-43A2-AF93-EFEEA8F43C03}" srcOrd="6" destOrd="0" parTransId="{526C349E-1087-4D17-A4D5-CBFF0A36B459}" sibTransId="{ECE8CCDE-FD4C-45C9-8823-D65E2C22FFFA}"/>
    <dgm:cxn modelId="{710D8CB4-D4E8-4A86-9CA8-2158E7F71D91}" srcId="{E49C81DC-1AB0-4709-B6C6-90312B168385}" destId="{4EB406C4-29BE-4B60-AA23-1CB8F9AFADF7}" srcOrd="1" destOrd="0" parTransId="{202592A0-7D6F-49F7-8C82-C2CC25C1CCBC}" sibTransId="{37D6B92A-CCCB-4A34-8017-E871BDEF0154}"/>
    <dgm:cxn modelId="{C35351CC-7DDB-4363-8C43-7BE24E35772F}" srcId="{E49C81DC-1AB0-4709-B6C6-90312B168385}" destId="{EBACB717-58BE-4FCB-A3E4-4065F2FDDC9D}" srcOrd="8" destOrd="0" parTransId="{B7B7B3EA-1D52-4CA6-8BD8-1D8C117E0502}" sibTransId="{F1D095E0-5BCA-4FE2-BF43-6447E55E8ABF}"/>
    <dgm:cxn modelId="{3C9CAEF0-AFAA-4BE0-A1F7-D7D84CE644D6}" srcId="{E49C81DC-1AB0-4709-B6C6-90312B168385}" destId="{B83ECB1A-0BCE-44C9-9D08-C1498F4D4759}" srcOrd="0" destOrd="0" parTransId="{68BAF232-7783-4169-AA09-A249609817A9}" sibTransId="{3EB736A7-C853-4116-8054-34A64EA90FD5}"/>
    <dgm:cxn modelId="{10DAAF5E-5BAF-48B7-A0EF-A4D4B77293BD}" type="presParOf" srcId="{DBFE8CB2-61B1-4590-8482-6684F9E34161}" destId="{0AD89F6C-484B-4092-BC2F-D2DFCE6B688F}" srcOrd="0" destOrd="0" presId="urn:microsoft.com/office/officeart/2005/8/layout/hChevron3"/>
    <dgm:cxn modelId="{6B3A63E3-7376-40D3-B355-4DC7861389A7}" type="presParOf" srcId="{DBFE8CB2-61B1-4590-8482-6684F9E34161}" destId="{C3FF5F5F-14E8-4802-86F2-723B06942E42}" srcOrd="1" destOrd="0" presId="urn:microsoft.com/office/officeart/2005/8/layout/hChevron3"/>
    <dgm:cxn modelId="{976FA854-A7BC-4296-B76B-11BF8BCDB5B7}" type="presParOf" srcId="{DBFE8CB2-61B1-4590-8482-6684F9E34161}" destId="{F2F83B4A-BD97-4615-8F97-E79442B8F4ED}" srcOrd="2" destOrd="0" presId="urn:microsoft.com/office/officeart/2005/8/layout/hChevron3"/>
    <dgm:cxn modelId="{1E2977FB-C060-4CBA-B29E-89336CEB5C58}" type="presParOf" srcId="{DBFE8CB2-61B1-4590-8482-6684F9E34161}" destId="{660BA7AC-E119-40EA-A32D-9B65954F5AFF}" srcOrd="3" destOrd="0" presId="urn:microsoft.com/office/officeart/2005/8/layout/hChevron3"/>
    <dgm:cxn modelId="{66978DE1-8A6D-47B2-AAA0-B416769BE0F0}" type="presParOf" srcId="{DBFE8CB2-61B1-4590-8482-6684F9E34161}" destId="{964F0FA8-4100-4FA5-9190-C74D783852EC}" srcOrd="4" destOrd="0" presId="urn:microsoft.com/office/officeart/2005/8/layout/hChevron3"/>
    <dgm:cxn modelId="{BF6651F3-6FD9-4B2D-9062-A39D0336873D}" type="presParOf" srcId="{DBFE8CB2-61B1-4590-8482-6684F9E34161}" destId="{5B1B4A76-E3F0-47A2-9162-8B21671B557A}" srcOrd="5" destOrd="0" presId="urn:microsoft.com/office/officeart/2005/8/layout/hChevron3"/>
    <dgm:cxn modelId="{25ED0D77-84A4-4B57-B9D5-91DCE7F4373D}" type="presParOf" srcId="{DBFE8CB2-61B1-4590-8482-6684F9E34161}" destId="{9F3230FA-3DC6-4465-BB63-B7F59774F683}" srcOrd="6" destOrd="0" presId="urn:microsoft.com/office/officeart/2005/8/layout/hChevron3"/>
    <dgm:cxn modelId="{927F7B09-AEAC-4EBF-A9C7-5FFEFA4A5061}" type="presParOf" srcId="{DBFE8CB2-61B1-4590-8482-6684F9E34161}" destId="{A5EBBA65-B9EA-491C-9ECC-7E461C4C4961}" srcOrd="7" destOrd="0" presId="urn:microsoft.com/office/officeart/2005/8/layout/hChevron3"/>
    <dgm:cxn modelId="{A050369B-2201-4FDD-9D64-4138852BCF71}" type="presParOf" srcId="{DBFE8CB2-61B1-4590-8482-6684F9E34161}" destId="{0807DCA0-0233-4EB3-8577-FA743937C908}" srcOrd="8" destOrd="0" presId="urn:microsoft.com/office/officeart/2005/8/layout/hChevron3"/>
    <dgm:cxn modelId="{AFEBC210-B3EE-4A59-B0C8-327B711877D4}" type="presParOf" srcId="{DBFE8CB2-61B1-4590-8482-6684F9E34161}" destId="{D848E629-AF52-47E9-8AD7-B7272540FF58}" srcOrd="9" destOrd="0" presId="urn:microsoft.com/office/officeart/2005/8/layout/hChevron3"/>
    <dgm:cxn modelId="{ED9980AD-AA33-4635-A6D3-38FA3CE79636}" type="presParOf" srcId="{DBFE8CB2-61B1-4590-8482-6684F9E34161}" destId="{B22D2AEE-4C03-4838-A15B-60F2F19AED71}" srcOrd="10" destOrd="0" presId="urn:microsoft.com/office/officeart/2005/8/layout/hChevron3"/>
    <dgm:cxn modelId="{E3E3FD14-31BD-4489-9CEA-D4553DC4D0AF}" type="presParOf" srcId="{DBFE8CB2-61B1-4590-8482-6684F9E34161}" destId="{A3807D1F-3D88-4E86-BC59-2BB8CDBDBEFD}" srcOrd="11" destOrd="0" presId="urn:microsoft.com/office/officeart/2005/8/layout/hChevron3"/>
    <dgm:cxn modelId="{F0CD95E2-BE9C-40E2-92A9-1004DF33D4EB}" type="presParOf" srcId="{DBFE8CB2-61B1-4590-8482-6684F9E34161}" destId="{A4E893DB-16FD-4D65-B7FF-745CD22CB006}" srcOrd="12" destOrd="0" presId="urn:microsoft.com/office/officeart/2005/8/layout/hChevron3"/>
    <dgm:cxn modelId="{11498396-4EF2-4D29-A8C3-7BEFF24DE398}" type="presParOf" srcId="{DBFE8CB2-61B1-4590-8482-6684F9E34161}" destId="{F0D8ECFD-3CBC-4C03-BD5A-A17818419973}" srcOrd="13" destOrd="0" presId="urn:microsoft.com/office/officeart/2005/8/layout/hChevron3"/>
    <dgm:cxn modelId="{17805419-33E1-40BA-B44F-C01D4FD7C4BE}" type="presParOf" srcId="{DBFE8CB2-61B1-4590-8482-6684F9E34161}" destId="{83E81ECE-1695-46B7-8F83-EDBB54C725BD}" srcOrd="14" destOrd="0" presId="urn:microsoft.com/office/officeart/2005/8/layout/hChevron3"/>
    <dgm:cxn modelId="{A78A62E0-D5FF-47D7-94B7-A498B2564FC6}" type="presParOf" srcId="{DBFE8CB2-61B1-4590-8482-6684F9E34161}" destId="{FA6D4231-27AD-4593-A15F-1E6E2F5E963D}" srcOrd="15" destOrd="0" presId="urn:microsoft.com/office/officeart/2005/8/layout/hChevron3"/>
    <dgm:cxn modelId="{3486E7D2-0AB3-4A23-8BFA-F037FA04C655}" type="presParOf" srcId="{DBFE8CB2-61B1-4590-8482-6684F9E34161}" destId="{5273B938-0DCC-4D71-8A51-18F3B20BA8BA}" srcOrd="16" destOrd="0" presId="urn:microsoft.com/office/officeart/2005/8/layout/hChevron3"/>
    <dgm:cxn modelId="{5DB54483-6140-4EE9-BD0E-881D916E0F38}" type="presParOf" srcId="{DBFE8CB2-61B1-4590-8482-6684F9E34161}" destId="{B943CAB8-5F15-4B02-8B5C-59E3E7954BDC}" srcOrd="17" destOrd="0" presId="urn:microsoft.com/office/officeart/2005/8/layout/hChevron3"/>
    <dgm:cxn modelId="{ACE09B15-C4D9-41C9-99D9-ED5FE5ED5B79}" type="presParOf" srcId="{DBFE8CB2-61B1-4590-8482-6684F9E34161}" destId="{2D3B35A9-3B67-44F1-BC8C-486FF95E6161}" srcOrd="18" destOrd="0" presId="urn:microsoft.com/office/officeart/2005/8/layout/hChevron3"/>
    <dgm:cxn modelId="{7748DB3E-6667-4B12-80E4-1D3CD4EC0751}" type="presParOf" srcId="{DBFE8CB2-61B1-4590-8482-6684F9E34161}" destId="{1129B391-29B1-48DC-8777-9631ABD7EE92}" srcOrd="19" destOrd="0" presId="urn:microsoft.com/office/officeart/2005/8/layout/hChevron3"/>
    <dgm:cxn modelId="{0847B6B0-5FC3-4164-AAE5-A068478327F4}" type="presParOf" srcId="{DBFE8CB2-61B1-4590-8482-6684F9E34161}" destId="{4FF2B25F-4357-4771-BB59-91080269DA50}" srcOrd="2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9C81DC-1AB0-4709-B6C6-90312B168385}" type="doc">
      <dgm:prSet loTypeId="urn:microsoft.com/office/officeart/2005/8/layout/hChevron3" loCatId="process" qsTypeId="urn:microsoft.com/office/officeart/2005/8/quickstyle/simple1" qsCatId="simple" csTypeId="urn:microsoft.com/office/officeart/2005/8/colors/accent6_4" csCatId="accent6" phldr="1"/>
      <dgm:spPr/>
    </dgm:pt>
    <dgm:pt modelId="{B83ECB1A-0BCE-44C9-9D08-C1498F4D4759}">
      <dgm:prSet phldrT="[Text]"/>
      <dgm:spPr/>
      <dgm:t>
        <a:bodyPr/>
        <a:lstStyle/>
        <a:p>
          <a:r>
            <a:rPr lang="en-CA" dirty="0"/>
            <a:t>Cunning</a:t>
          </a:r>
        </a:p>
      </dgm:t>
    </dgm:pt>
    <dgm:pt modelId="{68BAF232-7783-4169-AA09-A249609817A9}" type="parTrans" cxnId="{3C9CAEF0-AFAA-4BE0-A1F7-D7D84CE644D6}">
      <dgm:prSet/>
      <dgm:spPr/>
      <dgm:t>
        <a:bodyPr/>
        <a:lstStyle/>
        <a:p>
          <a:endParaRPr lang="en-CA"/>
        </a:p>
      </dgm:t>
    </dgm:pt>
    <dgm:pt modelId="{3EB736A7-C853-4116-8054-34A64EA90FD5}" type="sibTrans" cxnId="{3C9CAEF0-AFAA-4BE0-A1F7-D7D84CE644D6}">
      <dgm:prSet/>
      <dgm:spPr/>
      <dgm:t>
        <a:bodyPr/>
        <a:lstStyle/>
        <a:p>
          <a:endParaRPr lang="en-CA"/>
        </a:p>
      </dgm:t>
    </dgm:pt>
    <dgm:pt modelId="{4EB406C4-29BE-4B60-AA23-1CB8F9AFADF7}">
      <dgm:prSet phldrT="[Text]"/>
      <dgm:spPr/>
      <dgm:t>
        <a:bodyPr/>
        <a:lstStyle/>
        <a:p>
          <a:r>
            <a:rPr lang="en-CA" dirty="0"/>
            <a:t>Foxy</a:t>
          </a:r>
        </a:p>
      </dgm:t>
    </dgm:pt>
    <dgm:pt modelId="{202592A0-7D6F-49F7-8C82-C2CC25C1CCBC}" type="parTrans" cxnId="{710D8CB4-D4E8-4A86-9CA8-2158E7F71D91}">
      <dgm:prSet/>
      <dgm:spPr/>
      <dgm:t>
        <a:bodyPr/>
        <a:lstStyle/>
        <a:p>
          <a:endParaRPr lang="en-CA"/>
        </a:p>
      </dgm:t>
    </dgm:pt>
    <dgm:pt modelId="{37D6B92A-CCCB-4A34-8017-E871BDEF0154}" type="sibTrans" cxnId="{710D8CB4-D4E8-4A86-9CA8-2158E7F71D91}">
      <dgm:prSet/>
      <dgm:spPr/>
      <dgm:t>
        <a:bodyPr/>
        <a:lstStyle/>
        <a:p>
          <a:endParaRPr lang="en-CA"/>
        </a:p>
      </dgm:t>
    </dgm:pt>
    <dgm:pt modelId="{7A2F6E36-801D-4CA5-8385-322244C7CE86}">
      <dgm:prSet phldrT="[Text]"/>
      <dgm:spPr/>
      <dgm:t>
        <a:bodyPr/>
        <a:lstStyle/>
        <a:p>
          <a:r>
            <a:rPr lang="en-CA" dirty="0"/>
            <a:t>Sexy</a:t>
          </a:r>
        </a:p>
      </dgm:t>
    </dgm:pt>
    <dgm:pt modelId="{BC3C1D65-F193-40D0-BC2C-292DE9BB002F}" type="parTrans" cxnId="{26A55D8F-1F9F-4FB9-973E-104F931E3A64}">
      <dgm:prSet/>
      <dgm:spPr/>
      <dgm:t>
        <a:bodyPr/>
        <a:lstStyle/>
        <a:p>
          <a:endParaRPr lang="en-CA"/>
        </a:p>
      </dgm:t>
    </dgm:pt>
    <dgm:pt modelId="{0FC892E0-A246-469F-A4FF-F2FE80EEB6A7}" type="sibTrans" cxnId="{26A55D8F-1F9F-4FB9-973E-104F931E3A64}">
      <dgm:prSet/>
      <dgm:spPr/>
      <dgm:t>
        <a:bodyPr/>
        <a:lstStyle/>
        <a:p>
          <a:endParaRPr lang="en-CA"/>
        </a:p>
      </dgm:t>
    </dgm:pt>
    <dgm:pt modelId="{4E99B6B7-D70E-493E-B342-B3FFD164B2F8}">
      <dgm:prSet phldrT="[Text]"/>
      <dgm:spPr/>
      <dgm:t>
        <a:bodyPr/>
        <a:lstStyle/>
        <a:p>
          <a:r>
            <a:rPr lang="en-CA" dirty="0"/>
            <a:t>Mature</a:t>
          </a:r>
        </a:p>
      </dgm:t>
    </dgm:pt>
    <dgm:pt modelId="{93D69BF6-5510-421E-967C-03ED6A76C167}" type="parTrans" cxnId="{D3FB6A78-675B-4662-A7CF-F6E674E7345A}">
      <dgm:prSet/>
      <dgm:spPr/>
      <dgm:t>
        <a:bodyPr/>
        <a:lstStyle/>
        <a:p>
          <a:endParaRPr lang="en-CA"/>
        </a:p>
      </dgm:t>
    </dgm:pt>
    <dgm:pt modelId="{EE71C339-FC05-4182-89CD-DA4AD1B52B49}" type="sibTrans" cxnId="{D3FB6A78-675B-4662-A7CF-F6E674E7345A}">
      <dgm:prSet/>
      <dgm:spPr/>
      <dgm:t>
        <a:bodyPr/>
        <a:lstStyle/>
        <a:p>
          <a:endParaRPr lang="en-CA"/>
        </a:p>
      </dgm:t>
    </dgm:pt>
    <dgm:pt modelId="{06E2A7FE-5007-4E14-8F2A-01846F1F5BFD}">
      <dgm:prSet phldrT="[Text]"/>
      <dgm:spPr/>
      <dgm:t>
        <a:bodyPr/>
        <a:lstStyle/>
        <a:p>
          <a:r>
            <a:rPr lang="en-CA" dirty="0"/>
            <a:t>Ripe</a:t>
          </a:r>
        </a:p>
      </dgm:t>
    </dgm:pt>
    <dgm:pt modelId="{84125EF0-8CAB-428D-AF0F-E85535362534}" type="parTrans" cxnId="{1D67F379-80D8-4830-B4D0-3A8C4F5937C2}">
      <dgm:prSet/>
      <dgm:spPr/>
      <dgm:t>
        <a:bodyPr/>
        <a:lstStyle/>
        <a:p>
          <a:endParaRPr lang="en-CA"/>
        </a:p>
      </dgm:t>
    </dgm:pt>
    <dgm:pt modelId="{8FCBD4F6-BE7C-46DE-8A46-57A44A617C86}" type="sibTrans" cxnId="{1D67F379-80D8-4830-B4D0-3A8C4F5937C2}">
      <dgm:prSet/>
      <dgm:spPr/>
      <dgm:t>
        <a:bodyPr/>
        <a:lstStyle/>
        <a:p>
          <a:endParaRPr lang="en-CA"/>
        </a:p>
      </dgm:t>
    </dgm:pt>
    <dgm:pt modelId="{0E1A0E18-5542-4F8F-8A51-376E1D4AD2AA}">
      <dgm:prSet phldrT="[Text]"/>
      <dgm:spPr/>
      <dgm:t>
        <a:bodyPr/>
        <a:lstStyle/>
        <a:p>
          <a:r>
            <a:rPr lang="en-CA" dirty="0"/>
            <a:t>Stinky</a:t>
          </a:r>
        </a:p>
      </dgm:t>
    </dgm:pt>
    <dgm:pt modelId="{60B644DD-5795-46CD-9495-E300AC48F209}" type="parTrans" cxnId="{4807629A-C0D7-4FD9-8D9A-BBA385F85D95}">
      <dgm:prSet/>
      <dgm:spPr/>
      <dgm:t>
        <a:bodyPr/>
        <a:lstStyle/>
        <a:p>
          <a:endParaRPr lang="en-CA"/>
        </a:p>
      </dgm:t>
    </dgm:pt>
    <dgm:pt modelId="{9D9111B8-5153-4D4D-A019-D8084C56F928}" type="sibTrans" cxnId="{4807629A-C0D7-4FD9-8D9A-BBA385F85D95}">
      <dgm:prSet/>
      <dgm:spPr/>
      <dgm:t>
        <a:bodyPr/>
        <a:lstStyle/>
        <a:p>
          <a:endParaRPr lang="en-CA"/>
        </a:p>
      </dgm:t>
    </dgm:pt>
    <dgm:pt modelId="{1636BB81-7B28-43A2-AF93-EFEEA8F43C03}">
      <dgm:prSet phldrT="[Text]"/>
      <dgm:spPr/>
      <dgm:t>
        <a:bodyPr/>
        <a:lstStyle/>
        <a:p>
          <a:r>
            <a:rPr lang="en-CA" dirty="0"/>
            <a:t>Corrupt</a:t>
          </a:r>
        </a:p>
      </dgm:t>
    </dgm:pt>
    <dgm:pt modelId="{526C349E-1087-4D17-A4D5-CBFF0A36B459}" type="parTrans" cxnId="{1F2F1EB4-0B4F-42F5-884C-D94499F4DF51}">
      <dgm:prSet/>
      <dgm:spPr/>
      <dgm:t>
        <a:bodyPr/>
        <a:lstStyle/>
        <a:p>
          <a:endParaRPr lang="en-CA"/>
        </a:p>
      </dgm:t>
    </dgm:pt>
    <dgm:pt modelId="{ECE8CCDE-FD4C-45C9-8823-D65E2C22FFFA}" type="sibTrans" cxnId="{1F2F1EB4-0B4F-42F5-884C-D94499F4DF51}">
      <dgm:prSet/>
      <dgm:spPr/>
      <dgm:t>
        <a:bodyPr/>
        <a:lstStyle/>
        <a:p>
          <a:endParaRPr lang="en-CA"/>
        </a:p>
      </dgm:t>
    </dgm:pt>
    <dgm:pt modelId="{0379C872-DFB5-4DA8-BEE0-AF8CB18A5AC3}">
      <dgm:prSet phldrT="[Text]"/>
      <dgm:spPr/>
      <dgm:t>
        <a:bodyPr/>
        <a:lstStyle/>
        <a:p>
          <a:r>
            <a:rPr lang="en-CA" dirty="0"/>
            <a:t>Bribed</a:t>
          </a:r>
        </a:p>
      </dgm:t>
    </dgm:pt>
    <dgm:pt modelId="{28575A07-E44B-46CC-A080-B4D494A020AA}" type="parTrans" cxnId="{000D951A-0FF2-4E87-A182-4B96D48A9327}">
      <dgm:prSet/>
      <dgm:spPr/>
      <dgm:t>
        <a:bodyPr/>
        <a:lstStyle/>
        <a:p>
          <a:endParaRPr lang="en-CA"/>
        </a:p>
      </dgm:t>
    </dgm:pt>
    <dgm:pt modelId="{B4D74C1F-4336-42EB-A70C-F7F125C6CA0E}" type="sibTrans" cxnId="{000D951A-0FF2-4E87-A182-4B96D48A9327}">
      <dgm:prSet/>
      <dgm:spPr/>
      <dgm:t>
        <a:bodyPr/>
        <a:lstStyle/>
        <a:p>
          <a:endParaRPr lang="en-CA"/>
        </a:p>
      </dgm:t>
    </dgm:pt>
    <dgm:pt modelId="{EBACB717-58BE-4FCB-A3E4-4065F2FDDC9D}">
      <dgm:prSet phldrT="[Text]"/>
      <dgm:spPr/>
      <dgm:t>
        <a:bodyPr/>
        <a:lstStyle/>
        <a:p>
          <a:r>
            <a:rPr lang="en-CA" dirty="0"/>
            <a:t>Tempted</a:t>
          </a:r>
        </a:p>
      </dgm:t>
    </dgm:pt>
    <dgm:pt modelId="{B7B7B3EA-1D52-4CA6-8BD8-1D8C117E0502}" type="parTrans" cxnId="{C35351CC-7DDB-4363-8C43-7BE24E35772F}">
      <dgm:prSet/>
      <dgm:spPr/>
      <dgm:t>
        <a:bodyPr/>
        <a:lstStyle/>
        <a:p>
          <a:endParaRPr lang="en-CA"/>
        </a:p>
      </dgm:t>
    </dgm:pt>
    <dgm:pt modelId="{F1D095E0-5BCA-4FE2-BF43-6447E55E8ABF}" type="sibTrans" cxnId="{C35351CC-7DDB-4363-8C43-7BE24E35772F}">
      <dgm:prSet/>
      <dgm:spPr/>
      <dgm:t>
        <a:bodyPr/>
        <a:lstStyle/>
        <a:p>
          <a:endParaRPr lang="en-CA"/>
        </a:p>
      </dgm:t>
    </dgm:pt>
    <dgm:pt modelId="{954804A3-0DED-40BB-B9CC-F97511EEC797}">
      <dgm:prSet phldrT="[Text]"/>
      <dgm:spPr/>
      <dgm:t>
        <a:bodyPr/>
        <a:lstStyle/>
        <a:p>
          <a:r>
            <a:rPr lang="en-CA" dirty="0"/>
            <a:t>Sinful</a:t>
          </a:r>
        </a:p>
      </dgm:t>
    </dgm:pt>
    <dgm:pt modelId="{104E4A1E-5588-4E2E-BED8-1CACDDDC03D9}" type="parTrans" cxnId="{B7215B61-B73F-44EB-96E1-830ABDE350D3}">
      <dgm:prSet/>
      <dgm:spPr/>
      <dgm:t>
        <a:bodyPr/>
        <a:lstStyle/>
        <a:p>
          <a:endParaRPr lang="en-CA"/>
        </a:p>
      </dgm:t>
    </dgm:pt>
    <dgm:pt modelId="{A330DD07-BC09-4796-ACD9-1260E17C2AEA}" type="sibTrans" cxnId="{B7215B61-B73F-44EB-96E1-830ABDE350D3}">
      <dgm:prSet/>
      <dgm:spPr/>
      <dgm:t>
        <a:bodyPr/>
        <a:lstStyle/>
        <a:p>
          <a:endParaRPr lang="en-CA"/>
        </a:p>
      </dgm:t>
    </dgm:pt>
    <dgm:pt modelId="{1E3594F6-8164-4E18-A5D1-6A2E71B8E519}">
      <dgm:prSet phldrT="[Text]"/>
      <dgm:spPr/>
      <dgm:t>
        <a:bodyPr/>
        <a:lstStyle/>
        <a:p>
          <a:r>
            <a:rPr lang="en-CA" dirty="0"/>
            <a:t>Pleasurable</a:t>
          </a:r>
        </a:p>
      </dgm:t>
    </dgm:pt>
    <dgm:pt modelId="{554F9213-1C9B-443D-BAF8-AD7DC679CE8E}" type="parTrans" cxnId="{6E02BA88-3294-46DC-A359-DFA2B908009D}">
      <dgm:prSet/>
      <dgm:spPr/>
      <dgm:t>
        <a:bodyPr/>
        <a:lstStyle/>
        <a:p>
          <a:endParaRPr lang="en-CA"/>
        </a:p>
      </dgm:t>
    </dgm:pt>
    <dgm:pt modelId="{0FCB6357-5D3C-479B-B654-8FAC3A34352F}" type="sibTrans" cxnId="{6E02BA88-3294-46DC-A359-DFA2B908009D}">
      <dgm:prSet/>
      <dgm:spPr/>
      <dgm:t>
        <a:bodyPr/>
        <a:lstStyle/>
        <a:p>
          <a:endParaRPr lang="en-CA"/>
        </a:p>
      </dgm:t>
    </dgm:pt>
    <dgm:pt modelId="{DBFE8CB2-61B1-4590-8482-6684F9E34161}" type="pres">
      <dgm:prSet presAssocID="{E49C81DC-1AB0-4709-B6C6-90312B168385}" presName="Name0" presStyleCnt="0">
        <dgm:presLayoutVars>
          <dgm:dir/>
          <dgm:resizeHandles val="exact"/>
        </dgm:presLayoutVars>
      </dgm:prSet>
      <dgm:spPr/>
    </dgm:pt>
    <dgm:pt modelId="{0AD89F6C-484B-4092-BC2F-D2DFCE6B688F}" type="pres">
      <dgm:prSet presAssocID="{B83ECB1A-0BCE-44C9-9D08-C1498F4D4759}" presName="parTxOnly" presStyleLbl="node1" presStyleIdx="0" presStyleCnt="11">
        <dgm:presLayoutVars>
          <dgm:bulletEnabled val="1"/>
        </dgm:presLayoutVars>
      </dgm:prSet>
      <dgm:spPr/>
    </dgm:pt>
    <dgm:pt modelId="{C3FF5F5F-14E8-4802-86F2-723B06942E42}" type="pres">
      <dgm:prSet presAssocID="{3EB736A7-C853-4116-8054-34A64EA90FD5}" presName="parSpace" presStyleCnt="0"/>
      <dgm:spPr/>
    </dgm:pt>
    <dgm:pt modelId="{F2F83B4A-BD97-4615-8F97-E79442B8F4ED}" type="pres">
      <dgm:prSet presAssocID="{4EB406C4-29BE-4B60-AA23-1CB8F9AFADF7}" presName="parTxOnly" presStyleLbl="node1" presStyleIdx="1" presStyleCnt="11">
        <dgm:presLayoutVars>
          <dgm:bulletEnabled val="1"/>
        </dgm:presLayoutVars>
      </dgm:prSet>
      <dgm:spPr/>
    </dgm:pt>
    <dgm:pt modelId="{660BA7AC-E119-40EA-A32D-9B65954F5AFF}" type="pres">
      <dgm:prSet presAssocID="{37D6B92A-CCCB-4A34-8017-E871BDEF0154}" presName="parSpace" presStyleCnt="0"/>
      <dgm:spPr/>
    </dgm:pt>
    <dgm:pt modelId="{964F0FA8-4100-4FA5-9190-C74D783852EC}" type="pres">
      <dgm:prSet presAssocID="{7A2F6E36-801D-4CA5-8385-322244C7CE86}" presName="parTxOnly" presStyleLbl="node1" presStyleIdx="2" presStyleCnt="11">
        <dgm:presLayoutVars>
          <dgm:bulletEnabled val="1"/>
        </dgm:presLayoutVars>
      </dgm:prSet>
      <dgm:spPr/>
    </dgm:pt>
    <dgm:pt modelId="{5B1B4A76-E3F0-47A2-9162-8B21671B557A}" type="pres">
      <dgm:prSet presAssocID="{0FC892E0-A246-469F-A4FF-F2FE80EEB6A7}" presName="parSpace" presStyleCnt="0"/>
      <dgm:spPr/>
    </dgm:pt>
    <dgm:pt modelId="{9F3230FA-3DC6-4465-BB63-B7F59774F683}" type="pres">
      <dgm:prSet presAssocID="{4E99B6B7-D70E-493E-B342-B3FFD164B2F8}" presName="parTxOnly" presStyleLbl="node1" presStyleIdx="3" presStyleCnt="11">
        <dgm:presLayoutVars>
          <dgm:bulletEnabled val="1"/>
        </dgm:presLayoutVars>
      </dgm:prSet>
      <dgm:spPr/>
    </dgm:pt>
    <dgm:pt modelId="{A5EBBA65-B9EA-491C-9ECC-7E461C4C4961}" type="pres">
      <dgm:prSet presAssocID="{EE71C339-FC05-4182-89CD-DA4AD1B52B49}" presName="parSpace" presStyleCnt="0"/>
      <dgm:spPr/>
    </dgm:pt>
    <dgm:pt modelId="{0807DCA0-0233-4EB3-8577-FA743937C908}" type="pres">
      <dgm:prSet presAssocID="{06E2A7FE-5007-4E14-8F2A-01846F1F5BFD}" presName="parTxOnly" presStyleLbl="node1" presStyleIdx="4" presStyleCnt="11">
        <dgm:presLayoutVars>
          <dgm:bulletEnabled val="1"/>
        </dgm:presLayoutVars>
      </dgm:prSet>
      <dgm:spPr/>
    </dgm:pt>
    <dgm:pt modelId="{D848E629-AF52-47E9-8AD7-B7272540FF58}" type="pres">
      <dgm:prSet presAssocID="{8FCBD4F6-BE7C-46DE-8A46-57A44A617C86}" presName="parSpace" presStyleCnt="0"/>
      <dgm:spPr/>
    </dgm:pt>
    <dgm:pt modelId="{B22D2AEE-4C03-4838-A15B-60F2F19AED71}" type="pres">
      <dgm:prSet presAssocID="{0E1A0E18-5542-4F8F-8A51-376E1D4AD2AA}" presName="parTxOnly" presStyleLbl="node1" presStyleIdx="5" presStyleCnt="11">
        <dgm:presLayoutVars>
          <dgm:bulletEnabled val="1"/>
        </dgm:presLayoutVars>
      </dgm:prSet>
      <dgm:spPr/>
    </dgm:pt>
    <dgm:pt modelId="{A3807D1F-3D88-4E86-BC59-2BB8CDBDBEFD}" type="pres">
      <dgm:prSet presAssocID="{9D9111B8-5153-4D4D-A019-D8084C56F928}" presName="parSpace" presStyleCnt="0"/>
      <dgm:spPr/>
    </dgm:pt>
    <dgm:pt modelId="{A4E893DB-16FD-4D65-B7FF-745CD22CB006}" type="pres">
      <dgm:prSet presAssocID="{1636BB81-7B28-43A2-AF93-EFEEA8F43C03}" presName="parTxOnly" presStyleLbl="node1" presStyleIdx="6" presStyleCnt="11">
        <dgm:presLayoutVars>
          <dgm:bulletEnabled val="1"/>
        </dgm:presLayoutVars>
      </dgm:prSet>
      <dgm:spPr/>
    </dgm:pt>
    <dgm:pt modelId="{F0D8ECFD-3CBC-4C03-BD5A-A17818419973}" type="pres">
      <dgm:prSet presAssocID="{ECE8CCDE-FD4C-45C9-8823-D65E2C22FFFA}" presName="parSpace" presStyleCnt="0"/>
      <dgm:spPr/>
    </dgm:pt>
    <dgm:pt modelId="{83E81ECE-1695-46B7-8F83-EDBB54C725BD}" type="pres">
      <dgm:prSet presAssocID="{0379C872-DFB5-4DA8-BEE0-AF8CB18A5AC3}" presName="parTxOnly" presStyleLbl="node1" presStyleIdx="7" presStyleCnt="11">
        <dgm:presLayoutVars>
          <dgm:bulletEnabled val="1"/>
        </dgm:presLayoutVars>
      </dgm:prSet>
      <dgm:spPr/>
    </dgm:pt>
    <dgm:pt modelId="{FA6D4231-27AD-4593-A15F-1E6E2F5E963D}" type="pres">
      <dgm:prSet presAssocID="{B4D74C1F-4336-42EB-A70C-F7F125C6CA0E}" presName="parSpace" presStyleCnt="0"/>
      <dgm:spPr/>
    </dgm:pt>
    <dgm:pt modelId="{5273B938-0DCC-4D71-8A51-18F3B20BA8BA}" type="pres">
      <dgm:prSet presAssocID="{EBACB717-58BE-4FCB-A3E4-4065F2FDDC9D}" presName="parTxOnly" presStyleLbl="node1" presStyleIdx="8" presStyleCnt="11">
        <dgm:presLayoutVars>
          <dgm:bulletEnabled val="1"/>
        </dgm:presLayoutVars>
      </dgm:prSet>
      <dgm:spPr/>
    </dgm:pt>
    <dgm:pt modelId="{B943CAB8-5F15-4B02-8B5C-59E3E7954BDC}" type="pres">
      <dgm:prSet presAssocID="{F1D095E0-5BCA-4FE2-BF43-6447E55E8ABF}" presName="parSpace" presStyleCnt="0"/>
      <dgm:spPr/>
    </dgm:pt>
    <dgm:pt modelId="{2D3B35A9-3B67-44F1-BC8C-486FF95E6161}" type="pres">
      <dgm:prSet presAssocID="{954804A3-0DED-40BB-B9CC-F97511EEC797}" presName="parTxOnly" presStyleLbl="node1" presStyleIdx="9" presStyleCnt="11">
        <dgm:presLayoutVars>
          <dgm:bulletEnabled val="1"/>
        </dgm:presLayoutVars>
      </dgm:prSet>
      <dgm:spPr/>
    </dgm:pt>
    <dgm:pt modelId="{1129B391-29B1-48DC-8777-9631ABD7EE92}" type="pres">
      <dgm:prSet presAssocID="{A330DD07-BC09-4796-ACD9-1260E17C2AEA}" presName="parSpace" presStyleCnt="0"/>
      <dgm:spPr/>
    </dgm:pt>
    <dgm:pt modelId="{4FF2B25F-4357-4771-BB59-91080269DA50}" type="pres">
      <dgm:prSet presAssocID="{1E3594F6-8164-4E18-A5D1-6A2E71B8E519}" presName="parTxOnly" presStyleLbl="node1" presStyleIdx="10" presStyleCnt="11">
        <dgm:presLayoutVars>
          <dgm:bulletEnabled val="1"/>
        </dgm:presLayoutVars>
      </dgm:prSet>
      <dgm:spPr/>
    </dgm:pt>
  </dgm:ptLst>
  <dgm:cxnLst>
    <dgm:cxn modelId="{000D951A-0FF2-4E87-A182-4B96D48A9327}" srcId="{E49C81DC-1AB0-4709-B6C6-90312B168385}" destId="{0379C872-DFB5-4DA8-BEE0-AF8CB18A5AC3}" srcOrd="7" destOrd="0" parTransId="{28575A07-E44B-46CC-A080-B4D494A020AA}" sibTransId="{B4D74C1F-4336-42EB-A70C-F7F125C6CA0E}"/>
    <dgm:cxn modelId="{8293B71F-03C0-47C8-BB95-91B582441F6F}" type="presOf" srcId="{4E99B6B7-D70E-493E-B342-B3FFD164B2F8}" destId="{9F3230FA-3DC6-4465-BB63-B7F59774F683}" srcOrd="0" destOrd="0" presId="urn:microsoft.com/office/officeart/2005/8/layout/hChevron3"/>
    <dgm:cxn modelId="{59E77220-D30A-40FE-B8BF-46A06034AD69}" type="presOf" srcId="{E49C81DC-1AB0-4709-B6C6-90312B168385}" destId="{DBFE8CB2-61B1-4590-8482-6684F9E34161}" srcOrd="0" destOrd="0" presId="urn:microsoft.com/office/officeart/2005/8/layout/hChevron3"/>
    <dgm:cxn modelId="{25ABAF40-98CD-4148-B438-4DEE5AA376EA}" type="presOf" srcId="{EBACB717-58BE-4FCB-A3E4-4065F2FDDC9D}" destId="{5273B938-0DCC-4D71-8A51-18F3B20BA8BA}" srcOrd="0" destOrd="0" presId="urn:microsoft.com/office/officeart/2005/8/layout/hChevron3"/>
    <dgm:cxn modelId="{D38A385B-82DF-4DC8-B35D-94A6937209D1}" type="presOf" srcId="{954804A3-0DED-40BB-B9CC-F97511EEC797}" destId="{2D3B35A9-3B67-44F1-BC8C-486FF95E6161}" srcOrd="0" destOrd="0" presId="urn:microsoft.com/office/officeart/2005/8/layout/hChevron3"/>
    <dgm:cxn modelId="{F18C7760-8948-4806-9C6F-7698392D1682}" type="presOf" srcId="{1636BB81-7B28-43A2-AF93-EFEEA8F43C03}" destId="{A4E893DB-16FD-4D65-B7FF-745CD22CB006}" srcOrd="0" destOrd="0" presId="urn:microsoft.com/office/officeart/2005/8/layout/hChevron3"/>
    <dgm:cxn modelId="{B7215B61-B73F-44EB-96E1-830ABDE350D3}" srcId="{E49C81DC-1AB0-4709-B6C6-90312B168385}" destId="{954804A3-0DED-40BB-B9CC-F97511EEC797}" srcOrd="9" destOrd="0" parTransId="{104E4A1E-5588-4E2E-BED8-1CACDDDC03D9}" sibTransId="{A330DD07-BC09-4796-ACD9-1260E17C2AEA}"/>
    <dgm:cxn modelId="{E7371946-57FF-44A4-B9C1-29988D5236AC}" type="presOf" srcId="{06E2A7FE-5007-4E14-8F2A-01846F1F5BFD}" destId="{0807DCA0-0233-4EB3-8577-FA743937C908}" srcOrd="0" destOrd="0" presId="urn:microsoft.com/office/officeart/2005/8/layout/hChevron3"/>
    <dgm:cxn modelId="{B4895B4D-4465-4E7A-8C3C-DF9E4AAFA48B}" type="presOf" srcId="{7A2F6E36-801D-4CA5-8385-322244C7CE86}" destId="{964F0FA8-4100-4FA5-9190-C74D783852EC}" srcOrd="0" destOrd="0" presId="urn:microsoft.com/office/officeart/2005/8/layout/hChevron3"/>
    <dgm:cxn modelId="{B1B93551-D66E-4872-8707-8D61CC4A6455}" type="presOf" srcId="{0379C872-DFB5-4DA8-BEE0-AF8CB18A5AC3}" destId="{83E81ECE-1695-46B7-8F83-EDBB54C725BD}" srcOrd="0" destOrd="0" presId="urn:microsoft.com/office/officeart/2005/8/layout/hChevron3"/>
    <dgm:cxn modelId="{BA7A3652-1F05-4D48-AB9C-340548EB9EB7}" type="presOf" srcId="{0E1A0E18-5542-4F8F-8A51-376E1D4AD2AA}" destId="{B22D2AEE-4C03-4838-A15B-60F2F19AED71}" srcOrd="0" destOrd="0" presId="urn:microsoft.com/office/officeart/2005/8/layout/hChevron3"/>
    <dgm:cxn modelId="{F6F20E55-6721-4E0B-8927-E40090DB0333}" type="presOf" srcId="{1E3594F6-8164-4E18-A5D1-6A2E71B8E519}" destId="{4FF2B25F-4357-4771-BB59-91080269DA50}" srcOrd="0" destOrd="0" presId="urn:microsoft.com/office/officeart/2005/8/layout/hChevron3"/>
    <dgm:cxn modelId="{9415C357-86EF-4278-98E7-DC1F3FFAD073}" type="presOf" srcId="{4EB406C4-29BE-4B60-AA23-1CB8F9AFADF7}" destId="{F2F83B4A-BD97-4615-8F97-E79442B8F4ED}" srcOrd="0" destOrd="0" presId="urn:microsoft.com/office/officeart/2005/8/layout/hChevron3"/>
    <dgm:cxn modelId="{D3FB6A78-675B-4662-A7CF-F6E674E7345A}" srcId="{E49C81DC-1AB0-4709-B6C6-90312B168385}" destId="{4E99B6B7-D70E-493E-B342-B3FFD164B2F8}" srcOrd="3" destOrd="0" parTransId="{93D69BF6-5510-421E-967C-03ED6A76C167}" sibTransId="{EE71C339-FC05-4182-89CD-DA4AD1B52B49}"/>
    <dgm:cxn modelId="{1D67F379-80D8-4830-B4D0-3A8C4F5937C2}" srcId="{E49C81DC-1AB0-4709-B6C6-90312B168385}" destId="{06E2A7FE-5007-4E14-8F2A-01846F1F5BFD}" srcOrd="4" destOrd="0" parTransId="{84125EF0-8CAB-428D-AF0F-E85535362534}" sibTransId="{8FCBD4F6-BE7C-46DE-8A46-57A44A617C86}"/>
    <dgm:cxn modelId="{7DF6C786-54BA-4E0C-83D9-DC87F3104098}" type="presOf" srcId="{B83ECB1A-0BCE-44C9-9D08-C1498F4D4759}" destId="{0AD89F6C-484B-4092-BC2F-D2DFCE6B688F}" srcOrd="0" destOrd="0" presId="urn:microsoft.com/office/officeart/2005/8/layout/hChevron3"/>
    <dgm:cxn modelId="{6E02BA88-3294-46DC-A359-DFA2B908009D}" srcId="{E49C81DC-1AB0-4709-B6C6-90312B168385}" destId="{1E3594F6-8164-4E18-A5D1-6A2E71B8E519}" srcOrd="10" destOrd="0" parTransId="{554F9213-1C9B-443D-BAF8-AD7DC679CE8E}" sibTransId="{0FCB6357-5D3C-479B-B654-8FAC3A34352F}"/>
    <dgm:cxn modelId="{26A55D8F-1F9F-4FB9-973E-104F931E3A64}" srcId="{E49C81DC-1AB0-4709-B6C6-90312B168385}" destId="{7A2F6E36-801D-4CA5-8385-322244C7CE86}" srcOrd="2" destOrd="0" parTransId="{BC3C1D65-F193-40D0-BC2C-292DE9BB002F}" sibTransId="{0FC892E0-A246-469F-A4FF-F2FE80EEB6A7}"/>
    <dgm:cxn modelId="{4807629A-C0D7-4FD9-8D9A-BBA385F85D95}" srcId="{E49C81DC-1AB0-4709-B6C6-90312B168385}" destId="{0E1A0E18-5542-4F8F-8A51-376E1D4AD2AA}" srcOrd="5" destOrd="0" parTransId="{60B644DD-5795-46CD-9495-E300AC48F209}" sibTransId="{9D9111B8-5153-4D4D-A019-D8084C56F928}"/>
    <dgm:cxn modelId="{1F2F1EB4-0B4F-42F5-884C-D94499F4DF51}" srcId="{E49C81DC-1AB0-4709-B6C6-90312B168385}" destId="{1636BB81-7B28-43A2-AF93-EFEEA8F43C03}" srcOrd="6" destOrd="0" parTransId="{526C349E-1087-4D17-A4D5-CBFF0A36B459}" sibTransId="{ECE8CCDE-FD4C-45C9-8823-D65E2C22FFFA}"/>
    <dgm:cxn modelId="{710D8CB4-D4E8-4A86-9CA8-2158E7F71D91}" srcId="{E49C81DC-1AB0-4709-B6C6-90312B168385}" destId="{4EB406C4-29BE-4B60-AA23-1CB8F9AFADF7}" srcOrd="1" destOrd="0" parTransId="{202592A0-7D6F-49F7-8C82-C2CC25C1CCBC}" sibTransId="{37D6B92A-CCCB-4A34-8017-E871BDEF0154}"/>
    <dgm:cxn modelId="{C35351CC-7DDB-4363-8C43-7BE24E35772F}" srcId="{E49C81DC-1AB0-4709-B6C6-90312B168385}" destId="{EBACB717-58BE-4FCB-A3E4-4065F2FDDC9D}" srcOrd="8" destOrd="0" parTransId="{B7B7B3EA-1D52-4CA6-8BD8-1D8C117E0502}" sibTransId="{F1D095E0-5BCA-4FE2-BF43-6447E55E8ABF}"/>
    <dgm:cxn modelId="{3C9CAEF0-AFAA-4BE0-A1F7-D7D84CE644D6}" srcId="{E49C81DC-1AB0-4709-B6C6-90312B168385}" destId="{B83ECB1A-0BCE-44C9-9D08-C1498F4D4759}" srcOrd="0" destOrd="0" parTransId="{68BAF232-7783-4169-AA09-A249609817A9}" sibTransId="{3EB736A7-C853-4116-8054-34A64EA90FD5}"/>
    <dgm:cxn modelId="{10DAAF5E-5BAF-48B7-A0EF-A4D4B77293BD}" type="presParOf" srcId="{DBFE8CB2-61B1-4590-8482-6684F9E34161}" destId="{0AD89F6C-484B-4092-BC2F-D2DFCE6B688F}" srcOrd="0" destOrd="0" presId="urn:microsoft.com/office/officeart/2005/8/layout/hChevron3"/>
    <dgm:cxn modelId="{6B3A63E3-7376-40D3-B355-4DC7861389A7}" type="presParOf" srcId="{DBFE8CB2-61B1-4590-8482-6684F9E34161}" destId="{C3FF5F5F-14E8-4802-86F2-723B06942E42}" srcOrd="1" destOrd="0" presId="urn:microsoft.com/office/officeart/2005/8/layout/hChevron3"/>
    <dgm:cxn modelId="{976FA854-A7BC-4296-B76B-11BF8BCDB5B7}" type="presParOf" srcId="{DBFE8CB2-61B1-4590-8482-6684F9E34161}" destId="{F2F83B4A-BD97-4615-8F97-E79442B8F4ED}" srcOrd="2" destOrd="0" presId="urn:microsoft.com/office/officeart/2005/8/layout/hChevron3"/>
    <dgm:cxn modelId="{1E2977FB-C060-4CBA-B29E-89336CEB5C58}" type="presParOf" srcId="{DBFE8CB2-61B1-4590-8482-6684F9E34161}" destId="{660BA7AC-E119-40EA-A32D-9B65954F5AFF}" srcOrd="3" destOrd="0" presId="urn:microsoft.com/office/officeart/2005/8/layout/hChevron3"/>
    <dgm:cxn modelId="{66978DE1-8A6D-47B2-AAA0-B416769BE0F0}" type="presParOf" srcId="{DBFE8CB2-61B1-4590-8482-6684F9E34161}" destId="{964F0FA8-4100-4FA5-9190-C74D783852EC}" srcOrd="4" destOrd="0" presId="urn:microsoft.com/office/officeart/2005/8/layout/hChevron3"/>
    <dgm:cxn modelId="{BF6651F3-6FD9-4B2D-9062-A39D0336873D}" type="presParOf" srcId="{DBFE8CB2-61B1-4590-8482-6684F9E34161}" destId="{5B1B4A76-E3F0-47A2-9162-8B21671B557A}" srcOrd="5" destOrd="0" presId="urn:microsoft.com/office/officeart/2005/8/layout/hChevron3"/>
    <dgm:cxn modelId="{25ED0D77-84A4-4B57-B9D5-91DCE7F4373D}" type="presParOf" srcId="{DBFE8CB2-61B1-4590-8482-6684F9E34161}" destId="{9F3230FA-3DC6-4465-BB63-B7F59774F683}" srcOrd="6" destOrd="0" presId="urn:microsoft.com/office/officeart/2005/8/layout/hChevron3"/>
    <dgm:cxn modelId="{927F7B09-AEAC-4EBF-A9C7-5FFEFA4A5061}" type="presParOf" srcId="{DBFE8CB2-61B1-4590-8482-6684F9E34161}" destId="{A5EBBA65-B9EA-491C-9ECC-7E461C4C4961}" srcOrd="7" destOrd="0" presId="urn:microsoft.com/office/officeart/2005/8/layout/hChevron3"/>
    <dgm:cxn modelId="{A050369B-2201-4FDD-9D64-4138852BCF71}" type="presParOf" srcId="{DBFE8CB2-61B1-4590-8482-6684F9E34161}" destId="{0807DCA0-0233-4EB3-8577-FA743937C908}" srcOrd="8" destOrd="0" presId="urn:microsoft.com/office/officeart/2005/8/layout/hChevron3"/>
    <dgm:cxn modelId="{AFEBC210-B3EE-4A59-B0C8-327B711877D4}" type="presParOf" srcId="{DBFE8CB2-61B1-4590-8482-6684F9E34161}" destId="{D848E629-AF52-47E9-8AD7-B7272540FF58}" srcOrd="9" destOrd="0" presId="urn:microsoft.com/office/officeart/2005/8/layout/hChevron3"/>
    <dgm:cxn modelId="{ED9980AD-AA33-4635-A6D3-38FA3CE79636}" type="presParOf" srcId="{DBFE8CB2-61B1-4590-8482-6684F9E34161}" destId="{B22D2AEE-4C03-4838-A15B-60F2F19AED71}" srcOrd="10" destOrd="0" presId="urn:microsoft.com/office/officeart/2005/8/layout/hChevron3"/>
    <dgm:cxn modelId="{E3E3FD14-31BD-4489-9CEA-D4553DC4D0AF}" type="presParOf" srcId="{DBFE8CB2-61B1-4590-8482-6684F9E34161}" destId="{A3807D1F-3D88-4E86-BC59-2BB8CDBDBEFD}" srcOrd="11" destOrd="0" presId="urn:microsoft.com/office/officeart/2005/8/layout/hChevron3"/>
    <dgm:cxn modelId="{F0CD95E2-BE9C-40E2-92A9-1004DF33D4EB}" type="presParOf" srcId="{DBFE8CB2-61B1-4590-8482-6684F9E34161}" destId="{A4E893DB-16FD-4D65-B7FF-745CD22CB006}" srcOrd="12" destOrd="0" presId="urn:microsoft.com/office/officeart/2005/8/layout/hChevron3"/>
    <dgm:cxn modelId="{11498396-4EF2-4D29-A8C3-7BEFF24DE398}" type="presParOf" srcId="{DBFE8CB2-61B1-4590-8482-6684F9E34161}" destId="{F0D8ECFD-3CBC-4C03-BD5A-A17818419973}" srcOrd="13" destOrd="0" presId="urn:microsoft.com/office/officeart/2005/8/layout/hChevron3"/>
    <dgm:cxn modelId="{17805419-33E1-40BA-B44F-C01D4FD7C4BE}" type="presParOf" srcId="{DBFE8CB2-61B1-4590-8482-6684F9E34161}" destId="{83E81ECE-1695-46B7-8F83-EDBB54C725BD}" srcOrd="14" destOrd="0" presId="urn:microsoft.com/office/officeart/2005/8/layout/hChevron3"/>
    <dgm:cxn modelId="{A78A62E0-D5FF-47D7-94B7-A498B2564FC6}" type="presParOf" srcId="{DBFE8CB2-61B1-4590-8482-6684F9E34161}" destId="{FA6D4231-27AD-4593-A15F-1E6E2F5E963D}" srcOrd="15" destOrd="0" presId="urn:microsoft.com/office/officeart/2005/8/layout/hChevron3"/>
    <dgm:cxn modelId="{3486E7D2-0AB3-4A23-8BFA-F037FA04C655}" type="presParOf" srcId="{DBFE8CB2-61B1-4590-8482-6684F9E34161}" destId="{5273B938-0DCC-4D71-8A51-18F3B20BA8BA}" srcOrd="16" destOrd="0" presId="urn:microsoft.com/office/officeart/2005/8/layout/hChevron3"/>
    <dgm:cxn modelId="{5DB54483-6140-4EE9-BD0E-881D916E0F38}" type="presParOf" srcId="{DBFE8CB2-61B1-4590-8482-6684F9E34161}" destId="{B943CAB8-5F15-4B02-8B5C-59E3E7954BDC}" srcOrd="17" destOrd="0" presId="urn:microsoft.com/office/officeart/2005/8/layout/hChevron3"/>
    <dgm:cxn modelId="{ACE09B15-C4D9-41C9-99D9-ED5FE5ED5B79}" type="presParOf" srcId="{DBFE8CB2-61B1-4590-8482-6684F9E34161}" destId="{2D3B35A9-3B67-44F1-BC8C-486FF95E6161}" srcOrd="18" destOrd="0" presId="urn:microsoft.com/office/officeart/2005/8/layout/hChevron3"/>
    <dgm:cxn modelId="{7748DB3E-6667-4B12-80E4-1D3CD4EC0751}" type="presParOf" srcId="{DBFE8CB2-61B1-4590-8482-6684F9E34161}" destId="{1129B391-29B1-48DC-8777-9631ABD7EE92}" srcOrd="19" destOrd="0" presId="urn:microsoft.com/office/officeart/2005/8/layout/hChevron3"/>
    <dgm:cxn modelId="{0847B6B0-5FC3-4164-AAE5-A068478327F4}" type="presParOf" srcId="{DBFE8CB2-61B1-4590-8482-6684F9E34161}" destId="{4FF2B25F-4357-4771-BB59-91080269DA50}" srcOrd="20"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3199A77-43B1-4CBE-98B7-5DF2ED38217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647793E-8C2F-49D5-8B35-BD075299CE4D}">
      <dgm:prSet/>
      <dgm:spPr/>
      <dgm:t>
        <a:bodyPr/>
        <a:lstStyle/>
        <a:p>
          <a:r>
            <a:rPr lang="en-CA" dirty="0"/>
            <a:t>In your own words, how do you define…</a:t>
          </a:r>
          <a:endParaRPr lang="en-US" dirty="0"/>
        </a:p>
      </dgm:t>
    </dgm:pt>
    <dgm:pt modelId="{090D885D-9614-4456-84C0-CA563A39F574}" type="parTrans" cxnId="{E222DD93-A7C3-465B-96D1-7E49FE2017FB}">
      <dgm:prSet/>
      <dgm:spPr/>
      <dgm:t>
        <a:bodyPr/>
        <a:lstStyle/>
        <a:p>
          <a:endParaRPr lang="en-US"/>
        </a:p>
      </dgm:t>
    </dgm:pt>
    <dgm:pt modelId="{95E410CA-4993-4EE1-87D5-4902B98721F8}" type="sibTrans" cxnId="{E222DD93-A7C3-465B-96D1-7E49FE2017FB}">
      <dgm:prSet/>
      <dgm:spPr/>
      <dgm:t>
        <a:bodyPr/>
        <a:lstStyle/>
        <a:p>
          <a:endParaRPr lang="en-US"/>
        </a:p>
      </dgm:t>
    </dgm:pt>
    <dgm:pt modelId="{4635707C-9484-4723-857D-362ABF804E44}">
      <dgm:prSet/>
      <dgm:spPr/>
      <dgm:t>
        <a:bodyPr/>
        <a:lstStyle/>
        <a:p>
          <a:r>
            <a:rPr lang="en-CA"/>
            <a:t>1. Denotation?</a:t>
          </a:r>
          <a:endParaRPr lang="en-US"/>
        </a:p>
      </dgm:t>
    </dgm:pt>
    <dgm:pt modelId="{2548625A-998F-4DBE-84E8-846F97E2A717}" type="parTrans" cxnId="{E8DFCD5B-F6B1-4533-BBB4-5B48CAD36AC1}">
      <dgm:prSet/>
      <dgm:spPr/>
      <dgm:t>
        <a:bodyPr/>
        <a:lstStyle/>
        <a:p>
          <a:endParaRPr lang="en-US"/>
        </a:p>
      </dgm:t>
    </dgm:pt>
    <dgm:pt modelId="{22FF31E8-7D92-46A1-B45E-636D21376ABB}" type="sibTrans" cxnId="{E8DFCD5B-F6B1-4533-BBB4-5B48CAD36AC1}">
      <dgm:prSet/>
      <dgm:spPr/>
      <dgm:t>
        <a:bodyPr/>
        <a:lstStyle/>
        <a:p>
          <a:endParaRPr lang="en-US"/>
        </a:p>
      </dgm:t>
    </dgm:pt>
    <dgm:pt modelId="{856C2587-20D4-4125-A892-11596772AB51}">
      <dgm:prSet/>
      <dgm:spPr/>
      <dgm:t>
        <a:bodyPr/>
        <a:lstStyle/>
        <a:p>
          <a:r>
            <a:rPr lang="en-CA"/>
            <a:t>2. Connotation?</a:t>
          </a:r>
          <a:endParaRPr lang="en-US"/>
        </a:p>
      </dgm:t>
    </dgm:pt>
    <dgm:pt modelId="{92ED63F8-8AF4-4649-8338-71268A5CA6B3}" type="parTrans" cxnId="{EACDA255-541D-4CED-AF79-AADE556ECA1D}">
      <dgm:prSet/>
      <dgm:spPr/>
      <dgm:t>
        <a:bodyPr/>
        <a:lstStyle/>
        <a:p>
          <a:endParaRPr lang="en-US"/>
        </a:p>
      </dgm:t>
    </dgm:pt>
    <dgm:pt modelId="{B67F236C-6811-40D9-ACF7-9D7464351E78}" type="sibTrans" cxnId="{EACDA255-541D-4CED-AF79-AADE556ECA1D}">
      <dgm:prSet/>
      <dgm:spPr/>
      <dgm:t>
        <a:bodyPr/>
        <a:lstStyle/>
        <a:p>
          <a:endParaRPr lang="en-US"/>
        </a:p>
      </dgm:t>
    </dgm:pt>
    <dgm:pt modelId="{C25A6A9C-6AC1-4E10-93E7-3F6908A8533A}">
      <dgm:prSet/>
      <dgm:spPr/>
      <dgm:t>
        <a:bodyPr/>
        <a:lstStyle/>
        <a:p>
          <a:r>
            <a:rPr lang="en-CA"/>
            <a:t>Name three aspects of diction you might consider when analyzing an author’s choice of words. In other words, when authors want to create an effect, what aspects of the word would they rely on?</a:t>
          </a:r>
          <a:endParaRPr lang="en-US"/>
        </a:p>
      </dgm:t>
    </dgm:pt>
    <dgm:pt modelId="{4FEC60D3-52B2-4D9A-B8E7-1048FC597CAB}" type="parTrans" cxnId="{3A2DB76E-3F62-47DF-9757-06C7D168D276}">
      <dgm:prSet/>
      <dgm:spPr/>
      <dgm:t>
        <a:bodyPr/>
        <a:lstStyle/>
        <a:p>
          <a:endParaRPr lang="en-US"/>
        </a:p>
      </dgm:t>
    </dgm:pt>
    <dgm:pt modelId="{CF78A818-B784-44A5-8278-7E7EEA3E6E87}" type="sibTrans" cxnId="{3A2DB76E-3F62-47DF-9757-06C7D168D276}">
      <dgm:prSet/>
      <dgm:spPr/>
      <dgm:t>
        <a:bodyPr/>
        <a:lstStyle/>
        <a:p>
          <a:endParaRPr lang="en-US"/>
        </a:p>
      </dgm:t>
    </dgm:pt>
    <dgm:pt modelId="{869F83B6-FEB1-4128-B946-15373DC10659}" type="pres">
      <dgm:prSet presAssocID="{73199A77-43B1-4CBE-98B7-5DF2ED382170}" presName="root" presStyleCnt="0">
        <dgm:presLayoutVars>
          <dgm:dir/>
          <dgm:resizeHandles val="exact"/>
        </dgm:presLayoutVars>
      </dgm:prSet>
      <dgm:spPr/>
    </dgm:pt>
    <dgm:pt modelId="{54A99BD6-464A-4519-8226-409990310BBF}" type="pres">
      <dgm:prSet presAssocID="{0647793E-8C2F-49D5-8B35-BD075299CE4D}" presName="compNode" presStyleCnt="0"/>
      <dgm:spPr/>
    </dgm:pt>
    <dgm:pt modelId="{D7A94601-732F-4A4C-848F-A1242FF66FBE}" type="pres">
      <dgm:prSet presAssocID="{0647793E-8C2F-49D5-8B35-BD075299CE4D}" presName="bgRect" presStyleLbl="bgShp" presStyleIdx="0" presStyleCnt="2"/>
      <dgm:spPr/>
    </dgm:pt>
    <dgm:pt modelId="{EA1B4C65-989B-4F39-A805-164D6A1703F0}" type="pres">
      <dgm:prSet presAssocID="{0647793E-8C2F-49D5-8B35-BD075299CE4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ting"/>
        </a:ext>
      </dgm:extLst>
    </dgm:pt>
    <dgm:pt modelId="{066423AD-9FA9-465A-AB4F-6BDC73162979}" type="pres">
      <dgm:prSet presAssocID="{0647793E-8C2F-49D5-8B35-BD075299CE4D}" presName="spaceRect" presStyleCnt="0"/>
      <dgm:spPr/>
    </dgm:pt>
    <dgm:pt modelId="{756322A9-693D-4A6B-9C19-CC15878C3CDD}" type="pres">
      <dgm:prSet presAssocID="{0647793E-8C2F-49D5-8B35-BD075299CE4D}" presName="parTx" presStyleLbl="revTx" presStyleIdx="0" presStyleCnt="3">
        <dgm:presLayoutVars>
          <dgm:chMax val="0"/>
          <dgm:chPref val="0"/>
        </dgm:presLayoutVars>
      </dgm:prSet>
      <dgm:spPr/>
    </dgm:pt>
    <dgm:pt modelId="{BB4746F8-5865-4B91-919C-674633E74069}" type="pres">
      <dgm:prSet presAssocID="{0647793E-8C2F-49D5-8B35-BD075299CE4D}" presName="desTx" presStyleLbl="revTx" presStyleIdx="1" presStyleCnt="3">
        <dgm:presLayoutVars/>
      </dgm:prSet>
      <dgm:spPr/>
    </dgm:pt>
    <dgm:pt modelId="{A3BE05E0-13B5-45A5-A7A6-C9AFEA54C03C}" type="pres">
      <dgm:prSet presAssocID="{95E410CA-4993-4EE1-87D5-4902B98721F8}" presName="sibTrans" presStyleCnt="0"/>
      <dgm:spPr/>
    </dgm:pt>
    <dgm:pt modelId="{53474E8E-0600-44FC-9404-AE13CA709BD0}" type="pres">
      <dgm:prSet presAssocID="{C25A6A9C-6AC1-4E10-93E7-3F6908A8533A}" presName="compNode" presStyleCnt="0"/>
      <dgm:spPr/>
    </dgm:pt>
    <dgm:pt modelId="{41D0A1EF-94AC-4EF8-A5C4-F55843EECFF2}" type="pres">
      <dgm:prSet presAssocID="{C25A6A9C-6AC1-4E10-93E7-3F6908A8533A}" presName="bgRect" presStyleLbl="bgShp" presStyleIdx="1" presStyleCnt="2"/>
      <dgm:spPr/>
    </dgm:pt>
    <dgm:pt modelId="{E955C16B-87C8-4FF7-92D6-C4B7779FE3C9}" type="pres">
      <dgm:prSet presAssocID="{C25A6A9C-6AC1-4E10-93E7-3F6908A8533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 Quotation Mark"/>
        </a:ext>
      </dgm:extLst>
    </dgm:pt>
    <dgm:pt modelId="{9AA0A4F8-6069-4701-B51E-0BC0330708DD}" type="pres">
      <dgm:prSet presAssocID="{C25A6A9C-6AC1-4E10-93E7-3F6908A8533A}" presName="spaceRect" presStyleCnt="0"/>
      <dgm:spPr/>
    </dgm:pt>
    <dgm:pt modelId="{B3D893D2-FF6B-40C2-B991-88D20987AA23}" type="pres">
      <dgm:prSet presAssocID="{C25A6A9C-6AC1-4E10-93E7-3F6908A8533A}" presName="parTx" presStyleLbl="revTx" presStyleIdx="2" presStyleCnt="3">
        <dgm:presLayoutVars>
          <dgm:chMax val="0"/>
          <dgm:chPref val="0"/>
        </dgm:presLayoutVars>
      </dgm:prSet>
      <dgm:spPr/>
    </dgm:pt>
  </dgm:ptLst>
  <dgm:cxnLst>
    <dgm:cxn modelId="{70B3662D-0566-490B-8357-47D72B7E44CB}" type="presOf" srcId="{0647793E-8C2F-49D5-8B35-BD075299CE4D}" destId="{756322A9-693D-4A6B-9C19-CC15878C3CDD}" srcOrd="0" destOrd="0" presId="urn:microsoft.com/office/officeart/2018/2/layout/IconVerticalSolidList"/>
    <dgm:cxn modelId="{72C9DF37-B741-42DB-A068-26CD36AEE268}" type="presOf" srcId="{4635707C-9484-4723-857D-362ABF804E44}" destId="{BB4746F8-5865-4B91-919C-674633E74069}" srcOrd="0" destOrd="0" presId="urn:microsoft.com/office/officeart/2018/2/layout/IconVerticalSolidList"/>
    <dgm:cxn modelId="{E8DFCD5B-F6B1-4533-BBB4-5B48CAD36AC1}" srcId="{0647793E-8C2F-49D5-8B35-BD075299CE4D}" destId="{4635707C-9484-4723-857D-362ABF804E44}" srcOrd="0" destOrd="0" parTransId="{2548625A-998F-4DBE-84E8-846F97E2A717}" sibTransId="{22FF31E8-7D92-46A1-B45E-636D21376ABB}"/>
    <dgm:cxn modelId="{2D38F16D-FAE2-4F3A-875B-BFA7183D2003}" type="presOf" srcId="{C25A6A9C-6AC1-4E10-93E7-3F6908A8533A}" destId="{B3D893D2-FF6B-40C2-B991-88D20987AA23}" srcOrd="0" destOrd="0" presId="urn:microsoft.com/office/officeart/2018/2/layout/IconVerticalSolidList"/>
    <dgm:cxn modelId="{3A2DB76E-3F62-47DF-9757-06C7D168D276}" srcId="{73199A77-43B1-4CBE-98B7-5DF2ED382170}" destId="{C25A6A9C-6AC1-4E10-93E7-3F6908A8533A}" srcOrd="1" destOrd="0" parTransId="{4FEC60D3-52B2-4D9A-B8E7-1048FC597CAB}" sibTransId="{CF78A818-B784-44A5-8278-7E7EEA3E6E87}"/>
    <dgm:cxn modelId="{E5AE6555-7433-47C0-B92D-71C8F24B52C7}" type="presOf" srcId="{73199A77-43B1-4CBE-98B7-5DF2ED382170}" destId="{869F83B6-FEB1-4128-B946-15373DC10659}" srcOrd="0" destOrd="0" presId="urn:microsoft.com/office/officeart/2018/2/layout/IconVerticalSolidList"/>
    <dgm:cxn modelId="{EACDA255-541D-4CED-AF79-AADE556ECA1D}" srcId="{0647793E-8C2F-49D5-8B35-BD075299CE4D}" destId="{856C2587-20D4-4125-A892-11596772AB51}" srcOrd="1" destOrd="0" parTransId="{92ED63F8-8AF4-4649-8338-71268A5CA6B3}" sibTransId="{B67F236C-6811-40D9-ACF7-9D7464351E78}"/>
    <dgm:cxn modelId="{E222DD93-A7C3-465B-96D1-7E49FE2017FB}" srcId="{73199A77-43B1-4CBE-98B7-5DF2ED382170}" destId="{0647793E-8C2F-49D5-8B35-BD075299CE4D}" srcOrd="0" destOrd="0" parTransId="{090D885D-9614-4456-84C0-CA563A39F574}" sibTransId="{95E410CA-4993-4EE1-87D5-4902B98721F8}"/>
    <dgm:cxn modelId="{C3E02CEC-AB75-490D-8ED4-BB8369DA9842}" type="presOf" srcId="{856C2587-20D4-4125-A892-11596772AB51}" destId="{BB4746F8-5865-4B91-919C-674633E74069}" srcOrd="0" destOrd="1" presId="urn:microsoft.com/office/officeart/2018/2/layout/IconVerticalSolidList"/>
    <dgm:cxn modelId="{58A6BEE9-936E-4A6A-AC44-A9606210BCC3}" type="presParOf" srcId="{869F83B6-FEB1-4128-B946-15373DC10659}" destId="{54A99BD6-464A-4519-8226-409990310BBF}" srcOrd="0" destOrd="0" presId="urn:microsoft.com/office/officeart/2018/2/layout/IconVerticalSolidList"/>
    <dgm:cxn modelId="{8E655191-CA2B-4057-94E4-F23748CD91BC}" type="presParOf" srcId="{54A99BD6-464A-4519-8226-409990310BBF}" destId="{D7A94601-732F-4A4C-848F-A1242FF66FBE}" srcOrd="0" destOrd="0" presId="urn:microsoft.com/office/officeart/2018/2/layout/IconVerticalSolidList"/>
    <dgm:cxn modelId="{FEE036FC-C04F-4193-9FEE-1E2876F55A94}" type="presParOf" srcId="{54A99BD6-464A-4519-8226-409990310BBF}" destId="{EA1B4C65-989B-4F39-A805-164D6A1703F0}" srcOrd="1" destOrd="0" presId="urn:microsoft.com/office/officeart/2018/2/layout/IconVerticalSolidList"/>
    <dgm:cxn modelId="{9A29C2BB-C4C1-413A-A285-F59D46E36A1A}" type="presParOf" srcId="{54A99BD6-464A-4519-8226-409990310BBF}" destId="{066423AD-9FA9-465A-AB4F-6BDC73162979}" srcOrd="2" destOrd="0" presId="urn:microsoft.com/office/officeart/2018/2/layout/IconVerticalSolidList"/>
    <dgm:cxn modelId="{3B855D11-EAB6-4E7C-A854-B264F9127A8F}" type="presParOf" srcId="{54A99BD6-464A-4519-8226-409990310BBF}" destId="{756322A9-693D-4A6B-9C19-CC15878C3CDD}" srcOrd="3" destOrd="0" presId="urn:microsoft.com/office/officeart/2018/2/layout/IconVerticalSolidList"/>
    <dgm:cxn modelId="{6C95DB4E-6ED0-47BE-8C0D-A52EEF8281BB}" type="presParOf" srcId="{54A99BD6-464A-4519-8226-409990310BBF}" destId="{BB4746F8-5865-4B91-919C-674633E74069}" srcOrd="4" destOrd="0" presId="urn:microsoft.com/office/officeart/2018/2/layout/IconVerticalSolidList"/>
    <dgm:cxn modelId="{01C77934-07C7-45B2-9769-DC3EE3CD7C00}" type="presParOf" srcId="{869F83B6-FEB1-4128-B946-15373DC10659}" destId="{A3BE05E0-13B5-45A5-A7A6-C9AFEA54C03C}" srcOrd="1" destOrd="0" presId="urn:microsoft.com/office/officeart/2018/2/layout/IconVerticalSolidList"/>
    <dgm:cxn modelId="{0F47C327-B2C5-4B9E-9A2D-96C765B76627}" type="presParOf" srcId="{869F83B6-FEB1-4128-B946-15373DC10659}" destId="{53474E8E-0600-44FC-9404-AE13CA709BD0}" srcOrd="2" destOrd="0" presId="urn:microsoft.com/office/officeart/2018/2/layout/IconVerticalSolidList"/>
    <dgm:cxn modelId="{A76491BC-2D1E-4C7A-9B7B-B0EB7B048CCF}" type="presParOf" srcId="{53474E8E-0600-44FC-9404-AE13CA709BD0}" destId="{41D0A1EF-94AC-4EF8-A5C4-F55843EECFF2}" srcOrd="0" destOrd="0" presId="urn:microsoft.com/office/officeart/2018/2/layout/IconVerticalSolidList"/>
    <dgm:cxn modelId="{D0D8AB0E-F98B-43FA-8CB2-4D8A44DD2327}" type="presParOf" srcId="{53474E8E-0600-44FC-9404-AE13CA709BD0}" destId="{E955C16B-87C8-4FF7-92D6-C4B7779FE3C9}" srcOrd="1" destOrd="0" presId="urn:microsoft.com/office/officeart/2018/2/layout/IconVerticalSolidList"/>
    <dgm:cxn modelId="{D9EE8F3B-6808-4CAF-8E1A-DF00E773F3F1}" type="presParOf" srcId="{53474E8E-0600-44FC-9404-AE13CA709BD0}" destId="{9AA0A4F8-6069-4701-B51E-0BC0330708DD}" srcOrd="2" destOrd="0" presId="urn:microsoft.com/office/officeart/2018/2/layout/IconVerticalSolidList"/>
    <dgm:cxn modelId="{B8010026-3D76-4FEA-9313-A08927DE75EB}" type="presParOf" srcId="{53474E8E-0600-44FC-9404-AE13CA709BD0}" destId="{B3D893D2-FF6B-40C2-B991-88D20987AA2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45E454-DFB4-4383-B39F-575AE88F53F8}">
      <dsp:nvSpPr>
        <dsp:cNvPr id="0" name=""/>
        <dsp:cNvSpPr/>
      </dsp:nvSpPr>
      <dsp:spPr>
        <a:xfrm>
          <a:off x="809" y="0"/>
          <a:ext cx="3278981" cy="308927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90" tIns="0" rIns="323890" bIns="330200" numCol="1" spcCol="1270" anchor="t" anchorCtr="0">
          <a:noAutofit/>
        </a:bodyPr>
        <a:lstStyle/>
        <a:p>
          <a:pPr marL="0" lvl="0" indent="0" algn="l" defTabSz="1155700">
            <a:lnSpc>
              <a:spcPct val="90000"/>
            </a:lnSpc>
            <a:spcBef>
              <a:spcPct val="0"/>
            </a:spcBef>
            <a:spcAft>
              <a:spcPct val="35000"/>
            </a:spcAft>
            <a:buNone/>
          </a:pPr>
          <a:r>
            <a:rPr lang="en-CA" sz="2600" kern="1200" dirty="0"/>
            <a:t>Find the most intense and complex word for ANGER. </a:t>
          </a:r>
          <a:endParaRPr lang="en-US" sz="2600" kern="1200" dirty="0"/>
        </a:p>
      </dsp:txBody>
      <dsp:txXfrm>
        <a:off x="809" y="1235709"/>
        <a:ext cx="3278981" cy="1853565"/>
      </dsp:txXfrm>
    </dsp:sp>
    <dsp:sp modelId="{BEA930F2-181D-4834-A7C5-C4C33076712D}">
      <dsp:nvSpPr>
        <dsp:cNvPr id="0" name=""/>
        <dsp:cNvSpPr/>
      </dsp:nvSpPr>
      <dsp:spPr>
        <a:xfrm>
          <a:off x="809" y="0"/>
          <a:ext cx="3278981" cy="123571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3890" tIns="165100" rIns="323890"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809" y="0"/>
        <a:ext cx="3278981" cy="1235710"/>
      </dsp:txXfrm>
    </dsp:sp>
    <dsp:sp modelId="{E617265E-947C-40C5-BB58-9387CEB13152}">
      <dsp:nvSpPr>
        <dsp:cNvPr id="0" name=""/>
        <dsp:cNvSpPr/>
      </dsp:nvSpPr>
      <dsp:spPr>
        <a:xfrm>
          <a:off x="3542109" y="0"/>
          <a:ext cx="3278981" cy="3089275"/>
        </a:xfrm>
        <a:prstGeom prst="rect">
          <a:avLst/>
        </a:prstGeom>
        <a:solidFill>
          <a:schemeClr val="accent5">
            <a:hueOff val="744095"/>
            <a:satOff val="6441"/>
            <a:lumOff val="5687"/>
            <a:alphaOff val="0"/>
          </a:schemeClr>
        </a:solidFill>
        <a:ln w="12700" cap="flat" cmpd="sng" algn="ctr">
          <a:solidFill>
            <a:schemeClr val="accent5">
              <a:hueOff val="744095"/>
              <a:satOff val="6441"/>
              <a:lumOff val="568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90" tIns="0" rIns="323890" bIns="330200" numCol="1" spcCol="1270" anchor="t" anchorCtr="0">
          <a:noAutofit/>
        </a:bodyPr>
        <a:lstStyle/>
        <a:p>
          <a:pPr marL="0" lvl="0" indent="0" algn="l" defTabSz="1155700">
            <a:lnSpc>
              <a:spcPct val="90000"/>
            </a:lnSpc>
            <a:spcBef>
              <a:spcPct val="0"/>
            </a:spcBef>
            <a:spcAft>
              <a:spcPct val="35000"/>
            </a:spcAft>
            <a:buNone/>
          </a:pPr>
          <a:r>
            <a:rPr lang="en-CA" sz="2600" kern="1200" dirty="0"/>
            <a:t>You have two minutes.</a:t>
          </a:r>
          <a:endParaRPr lang="en-US" sz="2600" kern="1200" dirty="0"/>
        </a:p>
      </dsp:txBody>
      <dsp:txXfrm>
        <a:off x="3542109" y="1235709"/>
        <a:ext cx="3278981" cy="1853565"/>
      </dsp:txXfrm>
    </dsp:sp>
    <dsp:sp modelId="{EF8D6BF4-12B4-4D39-BD17-D192EA1C01BD}">
      <dsp:nvSpPr>
        <dsp:cNvPr id="0" name=""/>
        <dsp:cNvSpPr/>
      </dsp:nvSpPr>
      <dsp:spPr>
        <a:xfrm>
          <a:off x="3542109" y="0"/>
          <a:ext cx="3278981" cy="123571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3890" tIns="165100" rIns="323890"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542109" y="0"/>
        <a:ext cx="3278981" cy="1235710"/>
      </dsp:txXfrm>
    </dsp:sp>
    <dsp:sp modelId="{B0EC62D7-D237-4ACD-B05B-6910C3BB2BCD}">
      <dsp:nvSpPr>
        <dsp:cNvPr id="0" name=""/>
        <dsp:cNvSpPr/>
      </dsp:nvSpPr>
      <dsp:spPr>
        <a:xfrm>
          <a:off x="7083409" y="0"/>
          <a:ext cx="3278981" cy="3089275"/>
        </a:xfrm>
        <a:prstGeom prst="rect">
          <a:avLst/>
        </a:prstGeom>
        <a:solidFill>
          <a:schemeClr val="accent5">
            <a:hueOff val="1488191"/>
            <a:satOff val="12882"/>
            <a:lumOff val="11374"/>
            <a:alphaOff val="0"/>
          </a:schemeClr>
        </a:solidFill>
        <a:ln w="12700" cap="flat" cmpd="sng" algn="ctr">
          <a:solidFill>
            <a:schemeClr val="accent5">
              <a:hueOff val="1488191"/>
              <a:satOff val="12882"/>
              <a:lumOff val="1137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90" tIns="0" rIns="323890" bIns="330200" numCol="1" spcCol="1270" anchor="t" anchorCtr="0">
          <a:noAutofit/>
        </a:bodyPr>
        <a:lstStyle/>
        <a:p>
          <a:pPr marL="0" lvl="0" indent="0" algn="l" defTabSz="1155700" rtl="0">
            <a:lnSpc>
              <a:spcPct val="90000"/>
            </a:lnSpc>
            <a:spcBef>
              <a:spcPct val="0"/>
            </a:spcBef>
            <a:spcAft>
              <a:spcPct val="35000"/>
            </a:spcAft>
            <a:buNone/>
          </a:pPr>
          <a:r>
            <a:rPr lang="en-US" sz="2600" kern="1200" dirty="0"/>
            <a:t>Most complex and intense word wins!</a:t>
          </a:r>
        </a:p>
      </dsp:txBody>
      <dsp:txXfrm>
        <a:off x="7083409" y="1235709"/>
        <a:ext cx="3278981" cy="1853565"/>
      </dsp:txXfrm>
    </dsp:sp>
    <dsp:sp modelId="{22546EF4-7309-4703-9319-51219FD2C411}">
      <dsp:nvSpPr>
        <dsp:cNvPr id="0" name=""/>
        <dsp:cNvSpPr/>
      </dsp:nvSpPr>
      <dsp:spPr>
        <a:xfrm>
          <a:off x="7083409" y="0"/>
          <a:ext cx="3278981" cy="123571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3890" tIns="165100" rIns="323890"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7083409" y="0"/>
        <a:ext cx="3278981" cy="12357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58B15C-D518-4CBC-A49A-AA73EB0BA38E}">
      <dsp:nvSpPr>
        <dsp:cNvPr id="0" name=""/>
        <dsp:cNvSpPr/>
      </dsp:nvSpPr>
      <dsp:spPr>
        <a:xfrm>
          <a:off x="0" y="2358"/>
          <a:ext cx="5524499"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54D939F-9297-4B7F-A33F-02D3D4E9878F}">
      <dsp:nvSpPr>
        <dsp:cNvPr id="0" name=""/>
        <dsp:cNvSpPr/>
      </dsp:nvSpPr>
      <dsp:spPr>
        <a:xfrm>
          <a:off x="0" y="2358"/>
          <a:ext cx="5524499" cy="1608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CA" sz="2500" kern="1200" dirty="0"/>
            <a:t>Make the longest and most accurate chain of synonyms or connotations without repeating the same concept, starting with the word ANIMAL. </a:t>
          </a:r>
          <a:endParaRPr lang="en-US" sz="2500" kern="1200" dirty="0"/>
        </a:p>
      </dsp:txBody>
      <dsp:txXfrm>
        <a:off x="0" y="2358"/>
        <a:ext cx="5524499" cy="1608787"/>
      </dsp:txXfrm>
    </dsp:sp>
    <dsp:sp modelId="{D3D264EB-001E-4888-8A9E-EE8952A3DF74}">
      <dsp:nvSpPr>
        <dsp:cNvPr id="0" name=""/>
        <dsp:cNvSpPr/>
      </dsp:nvSpPr>
      <dsp:spPr>
        <a:xfrm>
          <a:off x="0" y="1611146"/>
          <a:ext cx="5524499"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BE88B25-337C-4D97-95AF-4C9EEC3D46B7}">
      <dsp:nvSpPr>
        <dsp:cNvPr id="0" name=""/>
        <dsp:cNvSpPr/>
      </dsp:nvSpPr>
      <dsp:spPr>
        <a:xfrm>
          <a:off x="0" y="1611146"/>
          <a:ext cx="5524499" cy="1608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CA" sz="2500" kern="1200" dirty="0"/>
            <a:t>You have five minutes.</a:t>
          </a:r>
          <a:endParaRPr lang="en-US" sz="2500" kern="1200" dirty="0"/>
        </a:p>
      </dsp:txBody>
      <dsp:txXfrm>
        <a:off x="0" y="1611146"/>
        <a:ext cx="5524499" cy="1608787"/>
      </dsp:txXfrm>
    </dsp:sp>
    <dsp:sp modelId="{7EFF6AE3-9290-4B24-A203-6967EFCD0950}">
      <dsp:nvSpPr>
        <dsp:cNvPr id="0" name=""/>
        <dsp:cNvSpPr/>
      </dsp:nvSpPr>
      <dsp:spPr>
        <a:xfrm>
          <a:off x="0" y="3219933"/>
          <a:ext cx="5524499"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BDEF412-D714-4104-8698-F00EC6701D42}">
      <dsp:nvSpPr>
        <dsp:cNvPr id="0" name=""/>
        <dsp:cNvSpPr/>
      </dsp:nvSpPr>
      <dsp:spPr>
        <a:xfrm>
          <a:off x="0" y="3219933"/>
          <a:ext cx="5524499" cy="1608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rtl="0">
            <a:lnSpc>
              <a:spcPct val="90000"/>
            </a:lnSpc>
            <a:spcBef>
              <a:spcPct val="0"/>
            </a:spcBef>
            <a:spcAft>
              <a:spcPct val="35000"/>
            </a:spcAft>
            <a:buNone/>
          </a:pPr>
          <a:r>
            <a:rPr lang="en-US" sz="2500" kern="1200" dirty="0"/>
            <a:t>Longest and most accurate chain wins!</a:t>
          </a:r>
        </a:p>
      </dsp:txBody>
      <dsp:txXfrm>
        <a:off x="0" y="3219933"/>
        <a:ext cx="5524499" cy="16087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89F6C-484B-4092-BC2F-D2DFCE6B688F}">
      <dsp:nvSpPr>
        <dsp:cNvPr id="0" name=""/>
        <dsp:cNvSpPr/>
      </dsp:nvSpPr>
      <dsp:spPr>
        <a:xfrm>
          <a:off x="1265" y="883872"/>
          <a:ext cx="1151185" cy="460474"/>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CA" sz="900" kern="1200" dirty="0"/>
            <a:t>Animal</a:t>
          </a:r>
        </a:p>
      </dsp:txBody>
      <dsp:txXfrm>
        <a:off x="1265" y="883872"/>
        <a:ext cx="1036067" cy="460474"/>
      </dsp:txXfrm>
    </dsp:sp>
    <dsp:sp modelId="{F2F83B4A-BD97-4615-8F97-E79442B8F4ED}">
      <dsp:nvSpPr>
        <dsp:cNvPr id="0" name=""/>
        <dsp:cNvSpPr/>
      </dsp:nvSpPr>
      <dsp:spPr>
        <a:xfrm>
          <a:off x="922213" y="883872"/>
          <a:ext cx="1151185" cy="460474"/>
        </a:xfrm>
        <a:prstGeom prst="chevron">
          <a:avLst/>
        </a:prstGeom>
        <a:solidFill>
          <a:schemeClr val="accent5">
            <a:hueOff val="148819"/>
            <a:satOff val="1288"/>
            <a:lumOff val="1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CA" sz="900" kern="1200" dirty="0"/>
            <a:t>Masculine</a:t>
          </a:r>
        </a:p>
      </dsp:txBody>
      <dsp:txXfrm>
        <a:off x="1152450" y="883872"/>
        <a:ext cx="690711" cy="460474"/>
      </dsp:txXfrm>
    </dsp:sp>
    <dsp:sp modelId="{964F0FA8-4100-4FA5-9190-C74D783852EC}">
      <dsp:nvSpPr>
        <dsp:cNvPr id="0" name=""/>
        <dsp:cNvSpPr/>
      </dsp:nvSpPr>
      <dsp:spPr>
        <a:xfrm>
          <a:off x="1843161" y="883872"/>
          <a:ext cx="1151185" cy="460474"/>
        </a:xfrm>
        <a:prstGeom prst="chevron">
          <a:avLst/>
        </a:prstGeom>
        <a:solidFill>
          <a:schemeClr val="accent5">
            <a:hueOff val="297638"/>
            <a:satOff val="2576"/>
            <a:lumOff val="2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CA" sz="900" kern="1200" dirty="0"/>
            <a:t>Strong</a:t>
          </a:r>
        </a:p>
      </dsp:txBody>
      <dsp:txXfrm>
        <a:off x="2073398" y="883872"/>
        <a:ext cx="690711" cy="460474"/>
      </dsp:txXfrm>
    </dsp:sp>
    <dsp:sp modelId="{9F3230FA-3DC6-4465-BB63-B7F59774F683}">
      <dsp:nvSpPr>
        <dsp:cNvPr id="0" name=""/>
        <dsp:cNvSpPr/>
      </dsp:nvSpPr>
      <dsp:spPr>
        <a:xfrm>
          <a:off x="2764110" y="883872"/>
          <a:ext cx="1151185" cy="460474"/>
        </a:xfrm>
        <a:prstGeom prst="chevron">
          <a:avLst/>
        </a:prstGeom>
        <a:solidFill>
          <a:schemeClr val="accent5">
            <a:hueOff val="446457"/>
            <a:satOff val="3865"/>
            <a:lumOff val="3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CA" sz="900" kern="1200" dirty="0"/>
            <a:t>Unemotional</a:t>
          </a:r>
        </a:p>
      </dsp:txBody>
      <dsp:txXfrm>
        <a:off x="2994347" y="883872"/>
        <a:ext cx="690711" cy="460474"/>
      </dsp:txXfrm>
    </dsp:sp>
    <dsp:sp modelId="{0807DCA0-0233-4EB3-8577-FA743937C908}">
      <dsp:nvSpPr>
        <dsp:cNvPr id="0" name=""/>
        <dsp:cNvSpPr/>
      </dsp:nvSpPr>
      <dsp:spPr>
        <a:xfrm>
          <a:off x="3685058" y="883872"/>
          <a:ext cx="1151185" cy="460474"/>
        </a:xfrm>
        <a:prstGeom prst="chevron">
          <a:avLst/>
        </a:prstGeom>
        <a:solidFill>
          <a:schemeClr val="accent5">
            <a:hueOff val="595276"/>
            <a:satOff val="5153"/>
            <a:lumOff val="45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CA" sz="900" kern="1200" dirty="0"/>
            <a:t>Cold</a:t>
          </a:r>
        </a:p>
      </dsp:txBody>
      <dsp:txXfrm>
        <a:off x="3915295" y="883872"/>
        <a:ext cx="690711" cy="460474"/>
      </dsp:txXfrm>
    </dsp:sp>
    <dsp:sp modelId="{B22D2AEE-4C03-4838-A15B-60F2F19AED71}">
      <dsp:nvSpPr>
        <dsp:cNvPr id="0" name=""/>
        <dsp:cNvSpPr/>
      </dsp:nvSpPr>
      <dsp:spPr>
        <a:xfrm>
          <a:off x="4606007" y="883872"/>
          <a:ext cx="1151185" cy="460474"/>
        </a:xfrm>
        <a:prstGeom prst="chevron">
          <a:avLst/>
        </a:prstGeom>
        <a:solidFill>
          <a:schemeClr val="accent5">
            <a:hueOff val="744095"/>
            <a:satOff val="6441"/>
            <a:lumOff val="56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CA" sz="900" kern="1200" dirty="0"/>
            <a:t>Dead</a:t>
          </a:r>
        </a:p>
      </dsp:txBody>
      <dsp:txXfrm>
        <a:off x="4836244" y="883872"/>
        <a:ext cx="690711" cy="460474"/>
      </dsp:txXfrm>
    </dsp:sp>
    <dsp:sp modelId="{A4E893DB-16FD-4D65-B7FF-745CD22CB006}">
      <dsp:nvSpPr>
        <dsp:cNvPr id="0" name=""/>
        <dsp:cNvSpPr/>
      </dsp:nvSpPr>
      <dsp:spPr>
        <a:xfrm>
          <a:off x="5526955" y="883872"/>
          <a:ext cx="1151185" cy="460474"/>
        </a:xfrm>
        <a:prstGeom prst="chevron">
          <a:avLst/>
        </a:prstGeom>
        <a:solidFill>
          <a:schemeClr val="accent5">
            <a:hueOff val="892914"/>
            <a:satOff val="7729"/>
            <a:lumOff val="6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CA" sz="900" kern="1200" dirty="0"/>
            <a:t>Direct</a:t>
          </a:r>
        </a:p>
      </dsp:txBody>
      <dsp:txXfrm>
        <a:off x="5757192" y="883872"/>
        <a:ext cx="690711" cy="460474"/>
      </dsp:txXfrm>
    </dsp:sp>
    <dsp:sp modelId="{83E81ECE-1695-46B7-8F83-EDBB54C725BD}">
      <dsp:nvSpPr>
        <dsp:cNvPr id="0" name=""/>
        <dsp:cNvSpPr/>
      </dsp:nvSpPr>
      <dsp:spPr>
        <a:xfrm>
          <a:off x="6447904" y="883872"/>
          <a:ext cx="1151185" cy="460474"/>
        </a:xfrm>
        <a:prstGeom prst="chevron">
          <a:avLst/>
        </a:prstGeom>
        <a:solidFill>
          <a:schemeClr val="accent5">
            <a:hueOff val="1041733"/>
            <a:satOff val="9017"/>
            <a:lumOff val="79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CA" sz="900" kern="1200" dirty="0"/>
            <a:t>Bald</a:t>
          </a:r>
        </a:p>
      </dsp:txBody>
      <dsp:txXfrm>
        <a:off x="6678141" y="883872"/>
        <a:ext cx="690711" cy="460474"/>
      </dsp:txXfrm>
    </dsp:sp>
    <dsp:sp modelId="{5273B938-0DCC-4D71-8A51-18F3B20BA8BA}">
      <dsp:nvSpPr>
        <dsp:cNvPr id="0" name=""/>
        <dsp:cNvSpPr/>
      </dsp:nvSpPr>
      <dsp:spPr>
        <a:xfrm>
          <a:off x="7368852" y="883872"/>
          <a:ext cx="1151185" cy="460474"/>
        </a:xfrm>
        <a:prstGeom prst="chevron">
          <a:avLst/>
        </a:prstGeom>
        <a:solidFill>
          <a:schemeClr val="accent5">
            <a:hueOff val="1190553"/>
            <a:satOff val="10306"/>
            <a:lumOff val="90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CA" sz="900" kern="1200" dirty="0"/>
            <a:t>Old</a:t>
          </a:r>
        </a:p>
      </dsp:txBody>
      <dsp:txXfrm>
        <a:off x="7599089" y="883872"/>
        <a:ext cx="690711" cy="460474"/>
      </dsp:txXfrm>
    </dsp:sp>
    <dsp:sp modelId="{2D3B35A9-3B67-44F1-BC8C-486FF95E6161}">
      <dsp:nvSpPr>
        <dsp:cNvPr id="0" name=""/>
        <dsp:cNvSpPr/>
      </dsp:nvSpPr>
      <dsp:spPr>
        <a:xfrm>
          <a:off x="8289800" y="883872"/>
          <a:ext cx="1151185" cy="460474"/>
        </a:xfrm>
        <a:prstGeom prst="chevron">
          <a:avLst/>
        </a:prstGeom>
        <a:solidFill>
          <a:schemeClr val="accent5">
            <a:hueOff val="1339372"/>
            <a:satOff val="11594"/>
            <a:lumOff val="102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CA" sz="900" kern="1200" dirty="0"/>
            <a:t>Wise</a:t>
          </a:r>
        </a:p>
      </dsp:txBody>
      <dsp:txXfrm>
        <a:off x="8520037" y="883872"/>
        <a:ext cx="690711" cy="460474"/>
      </dsp:txXfrm>
    </dsp:sp>
    <dsp:sp modelId="{4FF2B25F-4357-4771-BB59-91080269DA50}">
      <dsp:nvSpPr>
        <dsp:cNvPr id="0" name=""/>
        <dsp:cNvSpPr/>
      </dsp:nvSpPr>
      <dsp:spPr>
        <a:xfrm>
          <a:off x="9210749" y="883872"/>
          <a:ext cx="1151185" cy="460474"/>
        </a:xfrm>
        <a:prstGeom prst="chevron">
          <a:avLst/>
        </a:prstGeom>
        <a:solidFill>
          <a:schemeClr val="accent5">
            <a:hueOff val="1488191"/>
            <a:satOff val="12882"/>
            <a:lumOff val="113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CA" sz="900" kern="1200" dirty="0"/>
            <a:t>Clever</a:t>
          </a:r>
        </a:p>
      </dsp:txBody>
      <dsp:txXfrm>
        <a:off x="9440986" y="883872"/>
        <a:ext cx="690711" cy="4604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89F6C-484B-4092-BC2F-D2DFCE6B688F}">
      <dsp:nvSpPr>
        <dsp:cNvPr id="0" name=""/>
        <dsp:cNvSpPr/>
      </dsp:nvSpPr>
      <dsp:spPr>
        <a:xfrm>
          <a:off x="1265" y="883872"/>
          <a:ext cx="1151185" cy="460474"/>
        </a:xfrm>
        <a:prstGeom prst="homePlate">
          <a:avLst/>
        </a:prstGeom>
        <a:solidFill>
          <a:schemeClr val="accent6">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CA" sz="900" kern="1200" dirty="0"/>
            <a:t>Cunning</a:t>
          </a:r>
        </a:p>
      </dsp:txBody>
      <dsp:txXfrm>
        <a:off x="1265" y="883872"/>
        <a:ext cx="1036067" cy="460474"/>
      </dsp:txXfrm>
    </dsp:sp>
    <dsp:sp modelId="{F2F83B4A-BD97-4615-8F97-E79442B8F4ED}">
      <dsp:nvSpPr>
        <dsp:cNvPr id="0" name=""/>
        <dsp:cNvSpPr/>
      </dsp:nvSpPr>
      <dsp:spPr>
        <a:xfrm>
          <a:off x="922213" y="883872"/>
          <a:ext cx="1151185" cy="460474"/>
        </a:xfrm>
        <a:prstGeom prst="chevron">
          <a:avLst/>
        </a:prstGeom>
        <a:solidFill>
          <a:schemeClr val="accent6">
            <a:shade val="50000"/>
            <a:hueOff val="67828"/>
            <a:satOff val="3168"/>
            <a:lumOff val="71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CA" sz="900" kern="1200" dirty="0"/>
            <a:t>Foxy</a:t>
          </a:r>
        </a:p>
      </dsp:txBody>
      <dsp:txXfrm>
        <a:off x="1152450" y="883872"/>
        <a:ext cx="690711" cy="460474"/>
      </dsp:txXfrm>
    </dsp:sp>
    <dsp:sp modelId="{964F0FA8-4100-4FA5-9190-C74D783852EC}">
      <dsp:nvSpPr>
        <dsp:cNvPr id="0" name=""/>
        <dsp:cNvSpPr/>
      </dsp:nvSpPr>
      <dsp:spPr>
        <a:xfrm>
          <a:off x="1843161" y="883872"/>
          <a:ext cx="1151185" cy="460474"/>
        </a:xfrm>
        <a:prstGeom prst="chevron">
          <a:avLst/>
        </a:prstGeom>
        <a:solidFill>
          <a:schemeClr val="accent6">
            <a:shade val="50000"/>
            <a:hueOff val="135655"/>
            <a:satOff val="6337"/>
            <a:lumOff val="143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CA" sz="900" kern="1200" dirty="0"/>
            <a:t>Sexy</a:t>
          </a:r>
        </a:p>
      </dsp:txBody>
      <dsp:txXfrm>
        <a:off x="2073398" y="883872"/>
        <a:ext cx="690711" cy="460474"/>
      </dsp:txXfrm>
    </dsp:sp>
    <dsp:sp modelId="{9F3230FA-3DC6-4465-BB63-B7F59774F683}">
      <dsp:nvSpPr>
        <dsp:cNvPr id="0" name=""/>
        <dsp:cNvSpPr/>
      </dsp:nvSpPr>
      <dsp:spPr>
        <a:xfrm>
          <a:off x="2764110" y="883872"/>
          <a:ext cx="1151185" cy="460474"/>
        </a:xfrm>
        <a:prstGeom prst="chevron">
          <a:avLst/>
        </a:prstGeom>
        <a:solidFill>
          <a:schemeClr val="accent6">
            <a:shade val="50000"/>
            <a:hueOff val="203483"/>
            <a:satOff val="9505"/>
            <a:lumOff val="215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CA" sz="900" kern="1200" dirty="0"/>
            <a:t>Mature</a:t>
          </a:r>
        </a:p>
      </dsp:txBody>
      <dsp:txXfrm>
        <a:off x="2994347" y="883872"/>
        <a:ext cx="690711" cy="460474"/>
      </dsp:txXfrm>
    </dsp:sp>
    <dsp:sp modelId="{0807DCA0-0233-4EB3-8577-FA743937C908}">
      <dsp:nvSpPr>
        <dsp:cNvPr id="0" name=""/>
        <dsp:cNvSpPr/>
      </dsp:nvSpPr>
      <dsp:spPr>
        <a:xfrm>
          <a:off x="3685058" y="883872"/>
          <a:ext cx="1151185" cy="460474"/>
        </a:xfrm>
        <a:prstGeom prst="chevron">
          <a:avLst/>
        </a:prstGeom>
        <a:solidFill>
          <a:schemeClr val="accent6">
            <a:shade val="50000"/>
            <a:hueOff val="271310"/>
            <a:satOff val="12673"/>
            <a:lumOff val="287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CA" sz="900" kern="1200" dirty="0"/>
            <a:t>Ripe</a:t>
          </a:r>
        </a:p>
      </dsp:txBody>
      <dsp:txXfrm>
        <a:off x="3915295" y="883872"/>
        <a:ext cx="690711" cy="460474"/>
      </dsp:txXfrm>
    </dsp:sp>
    <dsp:sp modelId="{B22D2AEE-4C03-4838-A15B-60F2F19AED71}">
      <dsp:nvSpPr>
        <dsp:cNvPr id="0" name=""/>
        <dsp:cNvSpPr/>
      </dsp:nvSpPr>
      <dsp:spPr>
        <a:xfrm>
          <a:off x="4606007" y="883872"/>
          <a:ext cx="1151185" cy="460474"/>
        </a:xfrm>
        <a:prstGeom prst="chevron">
          <a:avLst/>
        </a:prstGeom>
        <a:solidFill>
          <a:schemeClr val="accent6">
            <a:shade val="50000"/>
            <a:hueOff val="339138"/>
            <a:satOff val="15842"/>
            <a:lumOff val="358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CA" sz="900" kern="1200" dirty="0"/>
            <a:t>Stinky</a:t>
          </a:r>
        </a:p>
      </dsp:txBody>
      <dsp:txXfrm>
        <a:off x="4836244" y="883872"/>
        <a:ext cx="690711" cy="460474"/>
      </dsp:txXfrm>
    </dsp:sp>
    <dsp:sp modelId="{A4E893DB-16FD-4D65-B7FF-745CD22CB006}">
      <dsp:nvSpPr>
        <dsp:cNvPr id="0" name=""/>
        <dsp:cNvSpPr/>
      </dsp:nvSpPr>
      <dsp:spPr>
        <a:xfrm>
          <a:off x="5526955" y="883872"/>
          <a:ext cx="1151185" cy="460474"/>
        </a:xfrm>
        <a:prstGeom prst="chevron">
          <a:avLst/>
        </a:prstGeom>
        <a:solidFill>
          <a:schemeClr val="accent6">
            <a:shade val="50000"/>
            <a:hueOff val="339138"/>
            <a:satOff val="15842"/>
            <a:lumOff val="358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CA" sz="900" kern="1200" dirty="0"/>
            <a:t>Corrupt</a:t>
          </a:r>
        </a:p>
      </dsp:txBody>
      <dsp:txXfrm>
        <a:off x="5757192" y="883872"/>
        <a:ext cx="690711" cy="460474"/>
      </dsp:txXfrm>
    </dsp:sp>
    <dsp:sp modelId="{83E81ECE-1695-46B7-8F83-EDBB54C725BD}">
      <dsp:nvSpPr>
        <dsp:cNvPr id="0" name=""/>
        <dsp:cNvSpPr/>
      </dsp:nvSpPr>
      <dsp:spPr>
        <a:xfrm>
          <a:off x="6447904" y="883872"/>
          <a:ext cx="1151185" cy="460474"/>
        </a:xfrm>
        <a:prstGeom prst="chevron">
          <a:avLst/>
        </a:prstGeom>
        <a:solidFill>
          <a:schemeClr val="accent6">
            <a:shade val="50000"/>
            <a:hueOff val="271310"/>
            <a:satOff val="12673"/>
            <a:lumOff val="287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CA" sz="900" kern="1200" dirty="0"/>
            <a:t>Bribed</a:t>
          </a:r>
        </a:p>
      </dsp:txBody>
      <dsp:txXfrm>
        <a:off x="6678141" y="883872"/>
        <a:ext cx="690711" cy="460474"/>
      </dsp:txXfrm>
    </dsp:sp>
    <dsp:sp modelId="{5273B938-0DCC-4D71-8A51-18F3B20BA8BA}">
      <dsp:nvSpPr>
        <dsp:cNvPr id="0" name=""/>
        <dsp:cNvSpPr/>
      </dsp:nvSpPr>
      <dsp:spPr>
        <a:xfrm>
          <a:off x="7368852" y="883872"/>
          <a:ext cx="1151185" cy="460474"/>
        </a:xfrm>
        <a:prstGeom prst="chevron">
          <a:avLst/>
        </a:prstGeom>
        <a:solidFill>
          <a:schemeClr val="accent6">
            <a:shade val="50000"/>
            <a:hueOff val="203483"/>
            <a:satOff val="9505"/>
            <a:lumOff val="215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CA" sz="900" kern="1200" dirty="0"/>
            <a:t>Tempted</a:t>
          </a:r>
        </a:p>
      </dsp:txBody>
      <dsp:txXfrm>
        <a:off x="7599089" y="883872"/>
        <a:ext cx="690711" cy="460474"/>
      </dsp:txXfrm>
    </dsp:sp>
    <dsp:sp modelId="{2D3B35A9-3B67-44F1-BC8C-486FF95E6161}">
      <dsp:nvSpPr>
        <dsp:cNvPr id="0" name=""/>
        <dsp:cNvSpPr/>
      </dsp:nvSpPr>
      <dsp:spPr>
        <a:xfrm>
          <a:off x="8289800" y="883872"/>
          <a:ext cx="1151185" cy="460474"/>
        </a:xfrm>
        <a:prstGeom prst="chevron">
          <a:avLst/>
        </a:prstGeom>
        <a:solidFill>
          <a:schemeClr val="accent6">
            <a:shade val="50000"/>
            <a:hueOff val="135655"/>
            <a:satOff val="6337"/>
            <a:lumOff val="143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CA" sz="900" kern="1200" dirty="0"/>
            <a:t>Sinful</a:t>
          </a:r>
        </a:p>
      </dsp:txBody>
      <dsp:txXfrm>
        <a:off x="8520037" y="883872"/>
        <a:ext cx="690711" cy="460474"/>
      </dsp:txXfrm>
    </dsp:sp>
    <dsp:sp modelId="{4FF2B25F-4357-4771-BB59-91080269DA50}">
      <dsp:nvSpPr>
        <dsp:cNvPr id="0" name=""/>
        <dsp:cNvSpPr/>
      </dsp:nvSpPr>
      <dsp:spPr>
        <a:xfrm>
          <a:off x="9210749" y="883872"/>
          <a:ext cx="1151185" cy="460474"/>
        </a:xfrm>
        <a:prstGeom prst="chevron">
          <a:avLst/>
        </a:prstGeom>
        <a:solidFill>
          <a:schemeClr val="accent6">
            <a:shade val="50000"/>
            <a:hueOff val="67828"/>
            <a:satOff val="3168"/>
            <a:lumOff val="71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CA" sz="900" kern="1200" dirty="0"/>
            <a:t>Pleasurable</a:t>
          </a:r>
        </a:p>
      </dsp:txBody>
      <dsp:txXfrm>
        <a:off x="9440986" y="883872"/>
        <a:ext cx="690711" cy="4604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A94601-732F-4A4C-848F-A1242FF66FBE}">
      <dsp:nvSpPr>
        <dsp:cNvPr id="0" name=""/>
        <dsp:cNvSpPr/>
      </dsp:nvSpPr>
      <dsp:spPr>
        <a:xfrm>
          <a:off x="0" y="811569"/>
          <a:ext cx="8021638" cy="14982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1B4C65-989B-4F39-A805-164D6A1703F0}">
      <dsp:nvSpPr>
        <dsp:cNvPr id="0" name=""/>
        <dsp:cNvSpPr/>
      </dsp:nvSpPr>
      <dsp:spPr>
        <a:xfrm>
          <a:off x="453230" y="1148683"/>
          <a:ext cx="824055" cy="8240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6322A9-693D-4A6B-9C19-CC15878C3CDD}">
      <dsp:nvSpPr>
        <dsp:cNvPr id="0" name=""/>
        <dsp:cNvSpPr/>
      </dsp:nvSpPr>
      <dsp:spPr>
        <a:xfrm>
          <a:off x="1730516" y="811569"/>
          <a:ext cx="3609737" cy="1498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568" tIns="158568" rIns="158568" bIns="158568" numCol="1" spcCol="1270" anchor="ctr" anchorCtr="0">
          <a:noAutofit/>
        </a:bodyPr>
        <a:lstStyle/>
        <a:p>
          <a:pPr marL="0" lvl="0" indent="0" algn="l" defTabSz="889000">
            <a:lnSpc>
              <a:spcPct val="90000"/>
            </a:lnSpc>
            <a:spcBef>
              <a:spcPct val="0"/>
            </a:spcBef>
            <a:spcAft>
              <a:spcPct val="35000"/>
            </a:spcAft>
            <a:buNone/>
          </a:pPr>
          <a:r>
            <a:rPr lang="en-CA" sz="2000" kern="1200" dirty="0"/>
            <a:t>In your own words, how do you define…</a:t>
          </a:r>
          <a:endParaRPr lang="en-US" sz="2000" kern="1200" dirty="0"/>
        </a:p>
      </dsp:txBody>
      <dsp:txXfrm>
        <a:off x="1730516" y="811569"/>
        <a:ext cx="3609737" cy="1498282"/>
      </dsp:txXfrm>
    </dsp:sp>
    <dsp:sp modelId="{BB4746F8-5865-4B91-919C-674633E74069}">
      <dsp:nvSpPr>
        <dsp:cNvPr id="0" name=""/>
        <dsp:cNvSpPr/>
      </dsp:nvSpPr>
      <dsp:spPr>
        <a:xfrm>
          <a:off x="5340253" y="811569"/>
          <a:ext cx="2681384" cy="1498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568" tIns="158568" rIns="158568" bIns="158568" numCol="1" spcCol="1270" anchor="ctr" anchorCtr="0">
          <a:noAutofit/>
        </a:bodyPr>
        <a:lstStyle/>
        <a:p>
          <a:pPr marL="0" lvl="0" indent="0" algn="l" defTabSz="666750">
            <a:lnSpc>
              <a:spcPct val="90000"/>
            </a:lnSpc>
            <a:spcBef>
              <a:spcPct val="0"/>
            </a:spcBef>
            <a:spcAft>
              <a:spcPct val="35000"/>
            </a:spcAft>
            <a:buNone/>
          </a:pPr>
          <a:r>
            <a:rPr lang="en-CA" sz="1500" kern="1200"/>
            <a:t>1. Denotation?</a:t>
          </a:r>
          <a:endParaRPr lang="en-US" sz="1500" kern="1200"/>
        </a:p>
        <a:p>
          <a:pPr marL="0" lvl="0" indent="0" algn="l" defTabSz="666750">
            <a:lnSpc>
              <a:spcPct val="90000"/>
            </a:lnSpc>
            <a:spcBef>
              <a:spcPct val="0"/>
            </a:spcBef>
            <a:spcAft>
              <a:spcPct val="35000"/>
            </a:spcAft>
            <a:buNone/>
          </a:pPr>
          <a:r>
            <a:rPr lang="en-CA" sz="1500" kern="1200"/>
            <a:t>2. Connotation?</a:t>
          </a:r>
          <a:endParaRPr lang="en-US" sz="1500" kern="1200"/>
        </a:p>
      </dsp:txBody>
      <dsp:txXfrm>
        <a:off x="5340253" y="811569"/>
        <a:ext cx="2681384" cy="1498282"/>
      </dsp:txXfrm>
    </dsp:sp>
    <dsp:sp modelId="{41D0A1EF-94AC-4EF8-A5C4-F55843EECFF2}">
      <dsp:nvSpPr>
        <dsp:cNvPr id="0" name=""/>
        <dsp:cNvSpPr/>
      </dsp:nvSpPr>
      <dsp:spPr>
        <a:xfrm>
          <a:off x="0" y="2684422"/>
          <a:ext cx="8021638" cy="14982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55C16B-87C8-4FF7-92D6-C4B7779FE3C9}">
      <dsp:nvSpPr>
        <dsp:cNvPr id="0" name=""/>
        <dsp:cNvSpPr/>
      </dsp:nvSpPr>
      <dsp:spPr>
        <a:xfrm>
          <a:off x="453230" y="3021536"/>
          <a:ext cx="824055" cy="8240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D893D2-FF6B-40C2-B991-88D20987AA23}">
      <dsp:nvSpPr>
        <dsp:cNvPr id="0" name=""/>
        <dsp:cNvSpPr/>
      </dsp:nvSpPr>
      <dsp:spPr>
        <a:xfrm>
          <a:off x="1730516" y="2684422"/>
          <a:ext cx="6291121" cy="1498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568" tIns="158568" rIns="158568" bIns="158568" numCol="1" spcCol="1270" anchor="ctr" anchorCtr="0">
          <a:noAutofit/>
        </a:bodyPr>
        <a:lstStyle/>
        <a:p>
          <a:pPr marL="0" lvl="0" indent="0" algn="l" defTabSz="889000">
            <a:lnSpc>
              <a:spcPct val="90000"/>
            </a:lnSpc>
            <a:spcBef>
              <a:spcPct val="0"/>
            </a:spcBef>
            <a:spcAft>
              <a:spcPct val="35000"/>
            </a:spcAft>
            <a:buNone/>
          </a:pPr>
          <a:r>
            <a:rPr lang="en-CA" sz="2000" kern="1200"/>
            <a:t>Name three aspects of diction you might consider when analyzing an author’s choice of words. In other words, when authors want to create an effect, what aspects of the word would they rely on?</a:t>
          </a:r>
          <a:endParaRPr lang="en-US" sz="2000" kern="1200"/>
        </a:p>
      </dsp:txBody>
      <dsp:txXfrm>
        <a:off x="1730516" y="2684422"/>
        <a:ext cx="6291121" cy="1498282"/>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dirty="0"/>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0D4E46AA-1EC0-4433-9956-E798E94A6FB7}" type="datetimeFigureOut">
              <a:rPr lang="en-US" smtClean="0"/>
              <a:t>10/28/2024</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1494193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0D4E46AA-1EC0-4433-9956-E798E94A6FB7}" type="datetimeFigureOut">
              <a:rPr lang="en-US" smtClean="0"/>
              <a:t>10/28/2024</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755167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D4E46AA-1EC0-4433-9956-E798E94A6FB7}" type="datetimeFigureOut">
              <a:rPr lang="en-US" smtClean="0"/>
              <a:t>10/28/2024</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3141168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0D4E46AA-1EC0-4433-9956-E798E94A6FB7}" type="datetimeFigureOut">
              <a:rPr lang="en-US" smtClean="0"/>
              <a:t>10/28/2024</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462278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0D4E46AA-1EC0-4433-9956-E798E94A6FB7}" type="datetimeFigureOut">
              <a:rPr lang="en-US" smtClean="0"/>
              <a:t>10/28/2024</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3019464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0D4E46AA-1EC0-4433-9956-E798E94A6FB7}" type="datetimeFigureOut">
              <a:rPr lang="en-US" smtClean="0"/>
              <a:t>10/28/2024</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3000537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0D4E46AA-1EC0-4433-9956-E798E94A6FB7}" type="datetimeFigureOut">
              <a:rPr lang="en-US" smtClean="0"/>
              <a:t>10/28/2024</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3600267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0D4E46AA-1EC0-4433-9956-E798E94A6FB7}" type="datetimeFigureOut">
              <a:rPr lang="en-US" smtClean="0"/>
              <a:t>10/28/2024</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2842119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D4E46AA-1EC0-4433-9956-E798E94A6FB7}" type="datetimeFigureOut">
              <a:rPr lang="en-US" smtClean="0"/>
              <a:t>10/28/2024</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4064312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0D4E46AA-1EC0-4433-9956-E798E94A6FB7}" type="datetimeFigureOut">
              <a:rPr lang="en-US" smtClean="0"/>
              <a:t>10/28/2024</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1324014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0D4E46AA-1EC0-4433-9956-E798E94A6FB7}" type="datetimeFigureOut">
              <a:rPr lang="en-US" smtClean="0"/>
              <a:t>10/28/2024</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3771369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0"/>
            <a:ext cx="10363200" cy="1314443"/>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853369"/>
            <a:ext cx="10363200" cy="30884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0D4E46AA-1EC0-4433-9956-E798E94A6FB7}" type="datetimeFigureOut">
              <a:rPr lang="en-US" smtClean="0"/>
              <a:pPr/>
              <a:t>10/28/2024</a:t>
            </a:fld>
            <a:endParaRPr lang="en-US" dirty="0"/>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38C08-47C7-4847-B0BE-B9D8DEEB3D1B}" type="slidenum">
              <a:rPr lang="en-US" smtClean="0"/>
              <a:pPr/>
              <a:t>‹#›</a:t>
            </a:fld>
            <a:endParaRPr lang="en-US" dirty="0"/>
          </a:p>
        </p:txBody>
      </p:sp>
      <p:cxnSp>
        <p:nvCxnSpPr>
          <p:cNvPr id="7" name="Straight Connector 6">
            <a:extLst>
              <a:ext uri="{FF2B5EF4-FFF2-40B4-BE49-F238E27FC236}">
                <a16:creationId xmlns:a16="http://schemas.microsoft.com/office/drawing/2014/main" id="{F209B62C-3402-4623-9A7C-AA048B56F8C3}"/>
              </a:ext>
            </a:extLst>
          </p:cNvPr>
          <p:cNvCxnSpPr>
            <a:cxnSpLocks/>
          </p:cNvCxnSpPr>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613101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1" r:id="rId6"/>
    <p:sldLayoutId id="2147483727" r:id="rId7"/>
    <p:sldLayoutId id="2147483728" r:id="rId8"/>
    <p:sldLayoutId id="2147483729" r:id="rId9"/>
    <p:sldLayoutId id="2147483730" r:id="rId10"/>
    <p:sldLayoutId id="2147483732"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274320" indent="0" algn="l" defTabSz="914400" rtl="0" eaLnBrk="1" latinLnBrk="0" hangingPunct="1">
        <a:lnSpc>
          <a:spcPct val="120000"/>
        </a:lnSpc>
        <a:spcBef>
          <a:spcPts val="500"/>
        </a:spcBef>
        <a:buSzPct val="87000"/>
        <a:buFontTx/>
        <a:buNone/>
        <a:defRPr sz="1800" kern="1200">
          <a:solidFill>
            <a:schemeClr val="tx1"/>
          </a:solidFill>
          <a:latin typeface="+mn-lt"/>
          <a:ea typeface="+mn-ea"/>
          <a:cs typeface="+mn-cs"/>
        </a:defRPr>
      </a:lvl2pPr>
      <a:lvl3pPr marL="54864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594360" indent="0" algn="l" defTabSz="914400" rtl="0" eaLnBrk="1" latinLnBrk="0" hangingPunct="1">
        <a:lnSpc>
          <a:spcPct val="120000"/>
        </a:lnSpc>
        <a:spcBef>
          <a:spcPts val="500"/>
        </a:spcBef>
        <a:buSzPct val="87000"/>
        <a:buFontTx/>
        <a:buNone/>
        <a:defRPr sz="1400" kern="1200">
          <a:solidFill>
            <a:schemeClr val="tx1"/>
          </a:solidFill>
          <a:latin typeface="+mn-lt"/>
          <a:ea typeface="+mn-ea"/>
          <a:cs typeface="+mn-cs"/>
        </a:defRPr>
      </a:lvl4pPr>
      <a:lvl5pPr marL="822960"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AAED330-A639-4C11-BD6A-8F9780D6342F}"/>
              </a:ext>
            </a:extLst>
          </p:cNvPr>
          <p:cNvPicPr>
            <a:picLocks noChangeAspect="1"/>
          </p:cNvPicPr>
          <p:nvPr/>
        </p:nvPicPr>
        <p:blipFill rotWithShape="1">
          <a:blip r:embed="rId2"/>
          <a:srcRect r="3112" b="1"/>
          <a:stretch/>
        </p:blipFill>
        <p:spPr>
          <a:xfrm>
            <a:off x="1" y="10"/>
            <a:ext cx="12192000" cy="6857990"/>
          </a:xfrm>
          <a:prstGeom prst="rect">
            <a:avLst/>
          </a:prstGeom>
        </p:spPr>
      </p:pic>
      <p:sp useBgFill="1">
        <p:nvSpPr>
          <p:cNvPr id="7" name="Rectangle 10">
            <a:extLst>
              <a:ext uri="{FF2B5EF4-FFF2-40B4-BE49-F238E27FC236}">
                <a16:creationId xmlns:a16="http://schemas.microsoft.com/office/drawing/2014/main" id="{D30DD7D3-2712-4491-B2C2-5FC23330C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7051" y="1066800"/>
            <a:ext cx="5699422" cy="47244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E352A3-77C4-4A6F-8D5A-246727F37D9D}"/>
              </a:ext>
            </a:extLst>
          </p:cNvPr>
          <p:cNvSpPr>
            <a:spLocks noGrp="1"/>
          </p:cNvSpPr>
          <p:nvPr>
            <p:ph type="ctrTitle"/>
          </p:nvPr>
        </p:nvSpPr>
        <p:spPr>
          <a:xfrm>
            <a:off x="1736256" y="1562101"/>
            <a:ext cx="4240471" cy="2738530"/>
          </a:xfrm>
        </p:spPr>
        <p:txBody>
          <a:bodyPr anchor="t">
            <a:normAutofit/>
          </a:bodyPr>
          <a:lstStyle/>
          <a:p>
            <a:r>
              <a:rPr lang="en-CA" dirty="0"/>
              <a:t>Words and Literary Analysis</a:t>
            </a:r>
          </a:p>
        </p:txBody>
      </p:sp>
      <p:sp>
        <p:nvSpPr>
          <p:cNvPr id="3" name="Subtitle 2">
            <a:extLst>
              <a:ext uri="{FF2B5EF4-FFF2-40B4-BE49-F238E27FC236}">
                <a16:creationId xmlns:a16="http://schemas.microsoft.com/office/drawing/2014/main" id="{87FE53B3-92FB-43C7-827A-37C5DAC98747}"/>
              </a:ext>
            </a:extLst>
          </p:cNvPr>
          <p:cNvSpPr>
            <a:spLocks noGrp="1"/>
          </p:cNvSpPr>
          <p:nvPr>
            <p:ph type="subTitle" idx="1"/>
          </p:nvPr>
        </p:nvSpPr>
        <p:spPr>
          <a:xfrm>
            <a:off x="1737792" y="4358567"/>
            <a:ext cx="4238935" cy="875824"/>
          </a:xfrm>
        </p:spPr>
        <p:txBody>
          <a:bodyPr>
            <a:normAutofit/>
          </a:bodyPr>
          <a:lstStyle/>
          <a:p>
            <a:r>
              <a:rPr lang="en-CA" dirty="0"/>
              <a:t>Wednesday, week 1</a:t>
            </a:r>
          </a:p>
        </p:txBody>
      </p:sp>
      <p:cxnSp>
        <p:nvCxnSpPr>
          <p:cNvPr id="13" name="Straight Connector 12">
            <a:extLst>
              <a:ext uri="{FF2B5EF4-FFF2-40B4-BE49-F238E27FC236}">
                <a16:creationId xmlns:a16="http://schemas.microsoft.com/office/drawing/2014/main" id="{FFD0734C-004D-4938-8EA0-2C3867A11A6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60419" y="5780876"/>
            <a:ext cx="5702585"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103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F209B62C-3402-4623-9A7C-AA048B56F8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23" name="Rectangle 22">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E352A3-77C4-4A6F-8D5A-246727F37D9D}"/>
              </a:ext>
            </a:extLst>
          </p:cNvPr>
          <p:cNvSpPr>
            <a:spLocks noGrp="1"/>
          </p:cNvSpPr>
          <p:nvPr>
            <p:ph type="title"/>
          </p:nvPr>
        </p:nvSpPr>
        <p:spPr>
          <a:xfrm>
            <a:off x="1336010" y="4670476"/>
            <a:ext cx="9549183" cy="839965"/>
          </a:xfrm>
        </p:spPr>
        <p:txBody>
          <a:bodyPr vert="horz" lIns="91440" tIns="45720" rIns="91440" bIns="45720" rtlCol="0" anchor="b">
            <a:normAutofit/>
          </a:bodyPr>
          <a:lstStyle/>
          <a:p>
            <a:pPr algn="ctr"/>
            <a:r>
              <a:rPr lang="en-US" sz="4000" dirty="0"/>
              <a:t>DICTION: THE RAW MATERIAL</a:t>
            </a:r>
          </a:p>
        </p:txBody>
      </p:sp>
      <p:sp>
        <p:nvSpPr>
          <p:cNvPr id="5" name="Content Placeholder 4">
            <a:extLst>
              <a:ext uri="{FF2B5EF4-FFF2-40B4-BE49-F238E27FC236}">
                <a16:creationId xmlns:a16="http://schemas.microsoft.com/office/drawing/2014/main" id="{FCF40452-67FE-4C61-ABAB-E01FB76E046E}"/>
              </a:ext>
            </a:extLst>
          </p:cNvPr>
          <p:cNvSpPr>
            <a:spLocks noGrp="1"/>
          </p:cNvSpPr>
          <p:nvPr>
            <p:ph type="body" sz="half" idx="2"/>
          </p:nvPr>
        </p:nvSpPr>
        <p:spPr>
          <a:xfrm>
            <a:off x="1671836" y="5631504"/>
            <a:ext cx="8848327" cy="630909"/>
          </a:xfrm>
        </p:spPr>
        <p:txBody>
          <a:bodyPr vert="horz" lIns="91440" tIns="45720" rIns="91440" bIns="45720" rtlCol="0" anchor="t">
            <a:normAutofit fontScale="85000" lnSpcReduction="10000"/>
          </a:bodyPr>
          <a:lstStyle/>
          <a:p>
            <a:pPr algn="ctr">
              <a:lnSpc>
                <a:spcPct val="130000"/>
              </a:lnSpc>
            </a:pPr>
            <a:r>
              <a:rPr lang="en-US" sz="1800" b="1" cap="all" spc="300" dirty="0"/>
              <a:t>AN AUTHOR’S CHOICE OF WORDS TO CREATE A PARTICULAR EFFECT</a:t>
            </a:r>
          </a:p>
          <a:p>
            <a:pPr algn="ctr">
              <a:lnSpc>
                <a:spcPct val="130000"/>
              </a:lnSpc>
            </a:pPr>
            <a:endParaRPr lang="en-US" sz="1800" b="1" cap="all" spc="300" dirty="0"/>
          </a:p>
          <a:p>
            <a:pPr algn="ctr">
              <a:lnSpc>
                <a:spcPct val="130000"/>
              </a:lnSpc>
            </a:pPr>
            <a:endParaRPr lang="en-US" sz="1800" b="1" cap="all" spc="300" dirty="0"/>
          </a:p>
        </p:txBody>
      </p:sp>
      <p:pic>
        <p:nvPicPr>
          <p:cNvPr id="4" name="Picture 3" descr="Colorful silk scarfs.">
            <a:extLst>
              <a:ext uri="{FF2B5EF4-FFF2-40B4-BE49-F238E27FC236}">
                <a16:creationId xmlns:a16="http://schemas.microsoft.com/office/drawing/2014/main" id="{AAAED330-A639-4C11-BD6A-8F9780D6342F}"/>
              </a:ext>
            </a:extLst>
          </p:cNvPr>
          <p:cNvPicPr>
            <a:picLocks noChangeAspect="1"/>
          </p:cNvPicPr>
          <p:nvPr/>
        </p:nvPicPr>
        <p:blipFill rotWithShape="1">
          <a:blip r:embed="rId2">
            <a:extLst>
              <a:ext uri="{28A0092B-C50C-407E-A947-70E740481C1C}">
                <a14:useLocalDpi xmlns:a14="http://schemas.microsoft.com/office/drawing/2010/main" val="0"/>
              </a:ext>
            </a:extLst>
          </a:blip>
          <a:srcRect l="2228" r="14819" b="-2"/>
          <a:stretch/>
        </p:blipFill>
        <p:spPr>
          <a:xfrm>
            <a:off x="990600" y="1066799"/>
            <a:ext cx="5108575" cy="3356395"/>
          </a:xfrm>
          <a:prstGeom prst="rect">
            <a:avLst/>
          </a:prstGeom>
        </p:spPr>
      </p:pic>
      <p:pic>
        <p:nvPicPr>
          <p:cNvPr id="7" name="Picture Placeholder 6" descr="Surface of a tree bark">
            <a:extLst>
              <a:ext uri="{FF2B5EF4-FFF2-40B4-BE49-F238E27FC236}">
                <a16:creationId xmlns:a16="http://schemas.microsoft.com/office/drawing/2014/main" id="{2721C50A-A98D-4916-A1D0-15D66B56C972}"/>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264" r="9204" b="-1"/>
          <a:stretch/>
        </p:blipFill>
        <p:spPr>
          <a:xfrm>
            <a:off x="6099175" y="1066799"/>
            <a:ext cx="5101240" cy="3356395"/>
          </a:xfrm>
          <a:prstGeom prst="rect">
            <a:avLst/>
          </a:prstGeom>
        </p:spPr>
      </p:pic>
      <p:cxnSp>
        <p:nvCxnSpPr>
          <p:cNvPr id="25" name="Straight Connector 24">
            <a:extLst>
              <a:ext uri="{FF2B5EF4-FFF2-40B4-BE49-F238E27FC236}">
                <a16:creationId xmlns:a16="http://schemas.microsoft.com/office/drawing/2014/main" id="{84EE7F79-08E8-405E-9B6D-B1560F3484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1585" y="4423199"/>
            <a:ext cx="1020883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10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F209B62C-3402-4623-9A7C-AA048B56F8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45" name="Rectangle 44">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E352A3-77C4-4A6F-8D5A-246727F37D9D}"/>
              </a:ext>
            </a:extLst>
          </p:cNvPr>
          <p:cNvSpPr>
            <a:spLocks noGrp="1"/>
          </p:cNvSpPr>
          <p:nvPr>
            <p:ph type="title"/>
          </p:nvPr>
        </p:nvSpPr>
        <p:spPr>
          <a:xfrm>
            <a:off x="914400" y="777646"/>
            <a:ext cx="10363200" cy="836635"/>
          </a:xfrm>
        </p:spPr>
        <p:txBody>
          <a:bodyPr vert="horz" lIns="91440" tIns="45720" rIns="91440" bIns="45720" rtlCol="0" anchor="b">
            <a:normAutofit/>
          </a:bodyPr>
          <a:lstStyle/>
          <a:p>
            <a:r>
              <a:rPr lang="en-US" sz="4000" kern="1200">
                <a:solidFill>
                  <a:schemeClr val="tx1"/>
                </a:solidFill>
                <a:latin typeface="+mj-lt"/>
                <a:ea typeface="+mj-ea"/>
                <a:cs typeface="+mj-cs"/>
              </a:rPr>
              <a:t>WHAT DO AUTHORS DO WITH DICTION?</a:t>
            </a:r>
          </a:p>
        </p:txBody>
      </p:sp>
      <p:pic>
        <p:nvPicPr>
          <p:cNvPr id="7" name="Picture Placeholder 6">
            <a:extLst>
              <a:ext uri="{FF2B5EF4-FFF2-40B4-BE49-F238E27FC236}">
                <a16:creationId xmlns:a16="http://schemas.microsoft.com/office/drawing/2014/main" id="{2BB23E7A-8EF6-4FCF-905B-6D98345A2BDB}"/>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tretch/>
        </p:blipFill>
        <p:spPr>
          <a:xfrm>
            <a:off x="107830" y="2624115"/>
            <a:ext cx="7515793" cy="5011531"/>
          </a:xfrm>
          <a:prstGeom prst="rect">
            <a:avLst/>
          </a:prstGeom>
        </p:spPr>
      </p:pic>
      <p:sp>
        <p:nvSpPr>
          <p:cNvPr id="5" name="Content Placeholder 4">
            <a:extLst>
              <a:ext uri="{FF2B5EF4-FFF2-40B4-BE49-F238E27FC236}">
                <a16:creationId xmlns:a16="http://schemas.microsoft.com/office/drawing/2014/main" id="{FCF40452-67FE-4C61-ABAB-E01FB76E046E}"/>
              </a:ext>
            </a:extLst>
          </p:cNvPr>
          <p:cNvSpPr>
            <a:spLocks noGrp="1"/>
          </p:cNvSpPr>
          <p:nvPr>
            <p:ph type="body" sz="half" idx="2"/>
          </p:nvPr>
        </p:nvSpPr>
        <p:spPr>
          <a:xfrm>
            <a:off x="8538026" y="2007381"/>
            <a:ext cx="2739571" cy="3993968"/>
          </a:xfrm>
        </p:spPr>
        <p:txBody>
          <a:bodyPr vert="horz" lIns="91440" tIns="45720" rIns="91440" bIns="45720" rtlCol="0">
            <a:normAutofit fontScale="92500"/>
          </a:bodyPr>
          <a:lstStyle/>
          <a:p>
            <a:pPr marL="285750" indent="-285750">
              <a:lnSpc>
                <a:spcPct val="110000"/>
              </a:lnSpc>
              <a:buFont typeface="Arial" panose="020B0604020202020204" pitchFamily="34" charset="0"/>
              <a:buChar char="•"/>
            </a:pPr>
            <a:r>
              <a:rPr lang="en-US" sz="1200" b="1" cap="all" spc="300" dirty="0"/>
              <a:t>Play with intensity (from euphemistic to hyperbolic)</a:t>
            </a:r>
          </a:p>
          <a:p>
            <a:pPr marL="285750" indent="-285750">
              <a:lnSpc>
                <a:spcPct val="110000"/>
              </a:lnSpc>
              <a:buFont typeface="Arial" panose="020B0604020202020204" pitchFamily="34" charset="0"/>
              <a:buChar char="•"/>
            </a:pPr>
            <a:r>
              <a:rPr lang="en-US" sz="1200" b="1" cap="all" spc="300" dirty="0"/>
              <a:t>Play with level of language (slang, everyday speech, refined, bilingual, archaic, etc.)</a:t>
            </a:r>
          </a:p>
          <a:p>
            <a:pPr marL="285750" indent="-285750">
              <a:lnSpc>
                <a:spcPct val="110000"/>
              </a:lnSpc>
              <a:buFont typeface="Arial" panose="020B0604020202020204" pitchFamily="34" charset="0"/>
              <a:buChar char="•"/>
            </a:pPr>
            <a:r>
              <a:rPr lang="en-US" sz="1200" b="1" cap="all" spc="300" dirty="0"/>
              <a:t>PLAY WITH SOUND (HARSH CONSONANTS, MELLOW VOWELS, ETC.)</a:t>
            </a:r>
          </a:p>
          <a:p>
            <a:pPr marL="285750" indent="-285750">
              <a:lnSpc>
                <a:spcPct val="110000"/>
              </a:lnSpc>
              <a:buFont typeface="Arial" panose="020B0604020202020204" pitchFamily="34" charset="0"/>
              <a:buChar char="•"/>
            </a:pPr>
            <a:r>
              <a:rPr lang="en-US" sz="1200" b="1" cap="all" spc="300" dirty="0"/>
              <a:t>Play with etymology (choose Germanic vs </a:t>
            </a:r>
            <a:r>
              <a:rPr lang="en-US" sz="1200" b="1" cap="all" spc="300" dirty="0" err="1"/>
              <a:t>latin</a:t>
            </a:r>
            <a:r>
              <a:rPr lang="en-US" sz="1200" b="1" cap="all" spc="300" dirty="0"/>
              <a:t> roots)</a:t>
            </a:r>
          </a:p>
          <a:p>
            <a:pPr marL="285750" indent="-285750">
              <a:lnSpc>
                <a:spcPct val="110000"/>
              </a:lnSpc>
              <a:buFont typeface="Arial" panose="020B0604020202020204" pitchFamily="34" charset="0"/>
              <a:buChar char="•"/>
            </a:pPr>
            <a:r>
              <a:rPr lang="en-US" sz="1200" b="1" cap="all" spc="300" dirty="0"/>
              <a:t>PLAY WITH CONNOTATIONS</a:t>
            </a:r>
          </a:p>
        </p:txBody>
      </p:sp>
      <p:cxnSp>
        <p:nvCxnSpPr>
          <p:cNvPr id="47" name="Straight Connector 46">
            <a:extLst>
              <a:ext uri="{FF2B5EF4-FFF2-40B4-BE49-F238E27FC236}">
                <a16:creationId xmlns:a16="http://schemas.microsoft.com/office/drawing/2014/main" id="{FDE45FFB-BDDD-441E-8A3F-CA05C33E11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962313" y="2092363"/>
            <a:ext cx="0" cy="4772671"/>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1824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F209B62C-3402-4623-9A7C-AA048B56F8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E352A3-77C4-4A6F-8D5A-246727F37D9D}"/>
              </a:ext>
            </a:extLst>
          </p:cNvPr>
          <p:cNvSpPr>
            <a:spLocks noGrp="1"/>
          </p:cNvSpPr>
          <p:nvPr>
            <p:ph type="title"/>
          </p:nvPr>
        </p:nvSpPr>
        <p:spPr>
          <a:xfrm>
            <a:off x="914401" y="4194544"/>
            <a:ext cx="6533706" cy="1298477"/>
          </a:xfrm>
        </p:spPr>
        <p:txBody>
          <a:bodyPr vert="horz" lIns="91440" tIns="45720" rIns="91440" bIns="45720" rtlCol="0" anchor="b">
            <a:normAutofit/>
          </a:bodyPr>
          <a:lstStyle/>
          <a:p>
            <a:pPr>
              <a:lnSpc>
                <a:spcPct val="90000"/>
              </a:lnSpc>
            </a:pPr>
            <a:r>
              <a:rPr lang="en-US" sz="4000" kern="1200">
                <a:solidFill>
                  <a:schemeClr val="tx1"/>
                </a:solidFill>
                <a:latin typeface="+mj-lt"/>
                <a:ea typeface="+mj-ea"/>
                <a:cs typeface="+mj-cs"/>
              </a:rPr>
              <a:t>DENOTATION VS CONNOTATION</a:t>
            </a:r>
          </a:p>
        </p:txBody>
      </p:sp>
      <p:pic>
        <p:nvPicPr>
          <p:cNvPr id="10" name="Picture Placeholder 9" descr="Diagram&#10;&#10;Description automatically generated">
            <a:extLst>
              <a:ext uri="{FF2B5EF4-FFF2-40B4-BE49-F238E27FC236}">
                <a16:creationId xmlns:a16="http://schemas.microsoft.com/office/drawing/2014/main" id="{75708DA5-35C0-4BAA-A55A-1160E9680205}"/>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tretch>
            <a:fillRect/>
          </a:stretch>
        </p:blipFill>
        <p:spPr>
          <a:xfrm>
            <a:off x="4350199" y="1533516"/>
            <a:ext cx="3939474" cy="2883824"/>
          </a:xfrm>
          <a:prstGeom prst="rect">
            <a:avLst/>
          </a:prstGeom>
        </p:spPr>
      </p:pic>
      <p:pic>
        <p:nvPicPr>
          <p:cNvPr id="4" name="Picture 3" descr="Background pattern&#10;&#10;Description automatically generated">
            <a:extLst>
              <a:ext uri="{FF2B5EF4-FFF2-40B4-BE49-F238E27FC236}">
                <a16:creationId xmlns:a16="http://schemas.microsoft.com/office/drawing/2014/main" id="{AAAED330-A639-4C11-BD6A-8F9780D6342F}"/>
              </a:ext>
            </a:extLst>
          </p:cNvPr>
          <p:cNvPicPr>
            <a:picLocks noChangeAspect="1"/>
          </p:cNvPicPr>
          <p:nvPr/>
        </p:nvPicPr>
        <p:blipFill rotWithShape="1">
          <a:blip r:embed="rId3"/>
          <a:srcRect l="14813" r="23139" b="1"/>
          <a:stretch/>
        </p:blipFill>
        <p:spPr>
          <a:xfrm>
            <a:off x="990600" y="1061076"/>
            <a:ext cx="3067887" cy="2694657"/>
          </a:xfrm>
          <a:prstGeom prst="rect">
            <a:avLst/>
          </a:prstGeom>
        </p:spPr>
      </p:pic>
      <p:cxnSp>
        <p:nvCxnSpPr>
          <p:cNvPr id="19" name="Straight Connector 18">
            <a:extLst>
              <a:ext uri="{FF2B5EF4-FFF2-40B4-BE49-F238E27FC236}">
                <a16:creationId xmlns:a16="http://schemas.microsoft.com/office/drawing/2014/main" id="{B209265E-E0D7-493B-97CE-2263D50C3F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583125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FCF40452-67FE-4C61-ABAB-E01FB76E046E}"/>
              </a:ext>
            </a:extLst>
          </p:cNvPr>
          <p:cNvSpPr>
            <a:spLocks noGrp="1"/>
          </p:cNvSpPr>
          <p:nvPr>
            <p:ph type="body" sz="half" idx="2"/>
          </p:nvPr>
        </p:nvSpPr>
        <p:spPr>
          <a:xfrm>
            <a:off x="8171121" y="960120"/>
            <a:ext cx="3030278" cy="4831080"/>
          </a:xfrm>
        </p:spPr>
        <p:txBody>
          <a:bodyPr vert="horz" lIns="91440" tIns="45720" rIns="91440" bIns="45720" rtlCol="0" anchor="t">
            <a:normAutofit/>
          </a:bodyPr>
          <a:lstStyle/>
          <a:p>
            <a:pPr>
              <a:lnSpc>
                <a:spcPct val="110000"/>
              </a:lnSpc>
            </a:pPr>
            <a:r>
              <a:rPr lang="en-US" dirty="0"/>
              <a:t>DENOTATION (noun)/DENOTATIVE (adj): the literal, dictionary sense of the word</a:t>
            </a:r>
          </a:p>
          <a:p>
            <a:pPr>
              <a:lnSpc>
                <a:spcPct val="110000"/>
              </a:lnSpc>
            </a:pPr>
            <a:r>
              <a:rPr lang="en-US" sz="1200" dirty="0"/>
              <a:t>Red: </a:t>
            </a:r>
            <a:r>
              <a:rPr lang="en-US" sz="1200" b="1" dirty="0"/>
              <a:t>a. </a:t>
            </a:r>
            <a:r>
              <a:rPr lang="en-US" sz="1200" dirty="0"/>
              <a:t>The hue of the long-wave end of the visible spectrum, evoked in the human observer by radiant energy with wavelengths of approximately 630 to 750 nanometers; any of a group of colors that may vary in lightness and saturation and whose hue resembles that of blood; one of the additive or light primaries; one of the psychological primary hues.</a:t>
            </a:r>
          </a:p>
          <a:p>
            <a:pPr>
              <a:lnSpc>
                <a:spcPct val="110000"/>
              </a:lnSpc>
            </a:pPr>
            <a:r>
              <a:rPr lang="en-US" dirty="0"/>
              <a:t>CONNOTATION (noun)/CONNOTATIVE (adj): the associative or emotional meaning of the word</a:t>
            </a:r>
          </a:p>
          <a:p>
            <a:pPr>
              <a:lnSpc>
                <a:spcPct val="110000"/>
              </a:lnSpc>
            </a:pPr>
            <a:endParaRPr lang="en-US" sz="1400" dirty="0"/>
          </a:p>
        </p:txBody>
      </p:sp>
    </p:spTree>
    <p:extLst>
      <p:ext uri="{BB962C8B-B14F-4D97-AF65-F5344CB8AC3E}">
        <p14:creationId xmlns:p14="http://schemas.microsoft.com/office/powerpoint/2010/main" val="3936771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F209B62C-3402-4623-9A7C-AA048B56F8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63F27BC-7079-4FF7-8F7C-ABC82FA3C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4F549C5-B5B6-4898-8630-053866568A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descr="Businesswoman looking out of window">
            <a:extLst>
              <a:ext uri="{FF2B5EF4-FFF2-40B4-BE49-F238E27FC236}">
                <a16:creationId xmlns:a16="http://schemas.microsoft.com/office/drawing/2014/main" id="{963903E7-7B4D-1E2A-FD38-760517410AC4}"/>
              </a:ext>
            </a:extLst>
          </p:cNvPr>
          <p:cNvPicPr>
            <a:picLocks noGrp="1" noChangeAspect="1"/>
          </p:cNvPicPr>
          <p:nvPr>
            <p:ph type="pic" idx="1"/>
          </p:nvPr>
        </p:nvPicPr>
        <p:blipFill rotWithShape="1">
          <a:blip r:embed="rId2">
            <a:alphaModFix amt="40000"/>
            <a:extLst>
              <a:ext uri="{28A0092B-C50C-407E-A947-70E740481C1C}">
                <a14:useLocalDpi xmlns:a14="http://schemas.microsoft.com/office/drawing/2010/main" val="0"/>
              </a:ext>
            </a:extLst>
          </a:blip>
          <a:srcRect t="543" b="15187"/>
          <a:stretch/>
        </p:blipFill>
        <p:spPr>
          <a:xfrm>
            <a:off x="20" y="10"/>
            <a:ext cx="12191980" cy="6857989"/>
          </a:xfrm>
          <a:prstGeom prst="rect">
            <a:avLst/>
          </a:prstGeom>
        </p:spPr>
      </p:pic>
      <p:sp>
        <p:nvSpPr>
          <p:cNvPr id="2" name="Title 1">
            <a:extLst>
              <a:ext uri="{FF2B5EF4-FFF2-40B4-BE49-F238E27FC236}">
                <a16:creationId xmlns:a16="http://schemas.microsoft.com/office/drawing/2014/main" id="{0C360AD9-A18C-90D7-F2ED-C6F29EC7485E}"/>
              </a:ext>
            </a:extLst>
          </p:cNvPr>
          <p:cNvSpPr>
            <a:spLocks noGrp="1"/>
          </p:cNvSpPr>
          <p:nvPr>
            <p:ph type="title"/>
          </p:nvPr>
        </p:nvSpPr>
        <p:spPr>
          <a:xfrm>
            <a:off x="914401" y="1371600"/>
            <a:ext cx="4532128" cy="3607591"/>
          </a:xfrm>
        </p:spPr>
        <p:txBody>
          <a:bodyPr vert="horz" lIns="91440" tIns="45720" rIns="91440" bIns="45720" rtlCol="0" anchor="t">
            <a:normAutofit/>
          </a:bodyPr>
          <a:lstStyle/>
          <a:p>
            <a:r>
              <a:rPr lang="en-US" sz="4000" kern="1200">
                <a:solidFill>
                  <a:srgbClr val="FFFFFF"/>
                </a:solidFill>
                <a:latin typeface="+mj-lt"/>
                <a:ea typeface="+mj-ea"/>
                <a:cs typeface="+mj-cs"/>
              </a:rPr>
              <a:t>POSITIVE AND NEGATIVE CONNOTATIONS</a:t>
            </a:r>
          </a:p>
        </p:txBody>
      </p:sp>
      <p:cxnSp>
        <p:nvCxnSpPr>
          <p:cNvPr id="18" name="Straight Connector 17">
            <a:extLst>
              <a:ext uri="{FF2B5EF4-FFF2-40B4-BE49-F238E27FC236}">
                <a16:creationId xmlns:a16="http://schemas.microsoft.com/office/drawing/2014/main" id="{FF43DFA6-AAD3-45D1-9463-5131054B32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78762DD9-58AB-4FC9-7708-9E15C07BED9F}"/>
              </a:ext>
            </a:extLst>
          </p:cNvPr>
          <p:cNvSpPr>
            <a:spLocks noGrp="1"/>
          </p:cNvSpPr>
          <p:nvPr>
            <p:ph type="body" sz="half" idx="2"/>
          </p:nvPr>
        </p:nvSpPr>
        <p:spPr>
          <a:xfrm>
            <a:off x="6359156" y="1371601"/>
            <a:ext cx="4694326" cy="4419600"/>
          </a:xfrm>
        </p:spPr>
        <p:txBody>
          <a:bodyPr vert="horz" lIns="91440" tIns="45720" rIns="91440" bIns="45720" rtlCol="0">
            <a:normAutofit/>
          </a:bodyPr>
          <a:lstStyle/>
          <a:p>
            <a:r>
              <a:rPr lang="en-US" b="1" dirty="0">
                <a:solidFill>
                  <a:srgbClr val="FFFFFF"/>
                </a:solidFill>
              </a:rPr>
              <a:t>Bossy</a:t>
            </a:r>
          </a:p>
          <a:p>
            <a:r>
              <a:rPr lang="en-US" b="1" dirty="0">
                <a:solidFill>
                  <a:srgbClr val="FFFFFF"/>
                </a:solidFill>
              </a:rPr>
              <a:t>Confident</a:t>
            </a:r>
          </a:p>
          <a:p>
            <a:r>
              <a:rPr lang="en-US" b="1" dirty="0">
                <a:solidFill>
                  <a:srgbClr val="FFFFFF"/>
                </a:solidFill>
              </a:rPr>
              <a:t>Decisive</a:t>
            </a:r>
          </a:p>
          <a:p>
            <a:r>
              <a:rPr lang="en-US" b="1" dirty="0">
                <a:solidFill>
                  <a:srgbClr val="FFFFFF"/>
                </a:solidFill>
              </a:rPr>
              <a:t>Leader</a:t>
            </a:r>
          </a:p>
          <a:p>
            <a:r>
              <a:rPr lang="en-US" b="1" dirty="0">
                <a:solidFill>
                  <a:srgbClr val="FFFFFF"/>
                </a:solidFill>
              </a:rPr>
              <a:t>Authoritarian</a:t>
            </a:r>
          </a:p>
          <a:p>
            <a:r>
              <a:rPr lang="en-US" b="1" dirty="0">
                <a:solidFill>
                  <a:srgbClr val="FFFFFF"/>
                </a:solidFill>
              </a:rPr>
              <a:t>Controlling</a:t>
            </a:r>
          </a:p>
          <a:p>
            <a:r>
              <a:rPr lang="en-US" b="1" dirty="0">
                <a:solidFill>
                  <a:srgbClr val="FFFFFF"/>
                </a:solidFill>
              </a:rPr>
              <a:t>Etc.</a:t>
            </a:r>
          </a:p>
        </p:txBody>
      </p:sp>
    </p:spTree>
    <p:extLst>
      <p:ext uri="{BB962C8B-B14F-4D97-AF65-F5344CB8AC3E}">
        <p14:creationId xmlns:p14="http://schemas.microsoft.com/office/powerpoint/2010/main" val="2096159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6043EC-6591-437E-8F31-94CC84078B7A}"/>
              </a:ext>
            </a:extLst>
          </p:cNvPr>
          <p:cNvSpPr>
            <a:spLocks noGrp="1"/>
          </p:cNvSpPr>
          <p:nvPr>
            <p:ph type="title"/>
          </p:nvPr>
        </p:nvSpPr>
        <p:spPr>
          <a:xfrm>
            <a:off x="914400" y="570750"/>
            <a:ext cx="10110857" cy="1387934"/>
          </a:xfrm>
        </p:spPr>
        <p:txBody>
          <a:bodyPr anchor="b">
            <a:normAutofit/>
          </a:bodyPr>
          <a:lstStyle/>
          <a:p>
            <a:r>
              <a:rPr lang="en-CA" dirty="0"/>
              <a:t>TASKMASTER 1</a:t>
            </a:r>
          </a:p>
        </p:txBody>
      </p:sp>
      <p:cxnSp>
        <p:nvCxnSpPr>
          <p:cNvPr id="11" name="Straight Connector 10">
            <a:extLst>
              <a:ext uri="{FF2B5EF4-FFF2-40B4-BE49-F238E27FC236}">
                <a16:creationId xmlns:a16="http://schemas.microsoft.com/office/drawing/2014/main" id="{E62D3963-2153-4637-96E6-E31BD2CE5D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2307479"/>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DDD43C26-274B-44E2-980A-1E93C659A556}"/>
              </a:ext>
            </a:extLst>
          </p:cNvPr>
          <p:cNvGraphicFramePr>
            <a:graphicFrameLocks noGrp="1"/>
          </p:cNvGraphicFramePr>
          <p:nvPr>
            <p:ph idx="1"/>
            <p:extLst>
              <p:ext uri="{D42A27DB-BD31-4B8C-83A1-F6EECF244321}">
                <p14:modId xmlns:p14="http://schemas.microsoft.com/office/powerpoint/2010/main" val="999542321"/>
              </p:ext>
            </p:extLst>
          </p:nvPr>
        </p:nvGraphicFramePr>
        <p:xfrm>
          <a:off x="914400" y="2852738"/>
          <a:ext cx="10363200" cy="3089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Placeholder 6">
            <a:extLst>
              <a:ext uri="{FF2B5EF4-FFF2-40B4-BE49-F238E27FC236}">
                <a16:creationId xmlns:a16="http://schemas.microsoft.com/office/drawing/2014/main" id="{B06653C1-8F21-37CD-9D41-B92DFEAB132F}"/>
              </a:ext>
            </a:extLst>
          </p:cNvPr>
          <p:cNvPicPr>
            <a:picLocks noChangeAspect="1"/>
          </p:cNvPicPr>
          <p:nvPr/>
        </p:nvPicPr>
        <p:blipFill rotWithShape="1">
          <a:blip r:embed="rId7">
            <a:extLst>
              <a:ext uri="{28A0092B-C50C-407E-A947-70E740481C1C}">
                <a14:useLocalDpi xmlns:a14="http://schemas.microsoft.com/office/drawing/2010/main" val="0"/>
              </a:ext>
            </a:extLst>
          </a:blip>
          <a:stretch/>
        </p:blipFill>
        <p:spPr>
          <a:xfrm>
            <a:off x="6456218" y="557604"/>
            <a:ext cx="3033150" cy="2022505"/>
          </a:xfrm>
          <a:prstGeom prst="rect">
            <a:avLst/>
          </a:prstGeom>
        </p:spPr>
      </p:pic>
    </p:spTree>
    <p:extLst>
      <p:ext uri="{BB962C8B-B14F-4D97-AF65-F5344CB8AC3E}">
        <p14:creationId xmlns:p14="http://schemas.microsoft.com/office/powerpoint/2010/main" val="56927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5">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6043EC-6591-437E-8F31-94CC84078B7A}"/>
              </a:ext>
            </a:extLst>
          </p:cNvPr>
          <p:cNvSpPr>
            <a:spLocks noGrp="1"/>
          </p:cNvSpPr>
          <p:nvPr>
            <p:ph type="title"/>
          </p:nvPr>
        </p:nvSpPr>
        <p:spPr>
          <a:xfrm>
            <a:off x="914400" y="3854301"/>
            <a:ext cx="3833037" cy="1638721"/>
          </a:xfrm>
        </p:spPr>
        <p:txBody>
          <a:bodyPr anchor="b">
            <a:normAutofit/>
          </a:bodyPr>
          <a:lstStyle/>
          <a:p>
            <a:r>
              <a:rPr lang="en-CA" dirty="0"/>
              <a:t>TASKMASTER 2</a:t>
            </a:r>
          </a:p>
        </p:txBody>
      </p:sp>
      <p:pic>
        <p:nvPicPr>
          <p:cNvPr id="7" name="Picture 6" descr="Text&#10;&#10;Description automatically generated with medium confidence">
            <a:extLst>
              <a:ext uri="{FF2B5EF4-FFF2-40B4-BE49-F238E27FC236}">
                <a16:creationId xmlns:a16="http://schemas.microsoft.com/office/drawing/2014/main" id="{FE4C1690-62C4-63A8-FB26-27D0A73FBD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927" y="836142"/>
            <a:ext cx="3323042" cy="2762980"/>
          </a:xfrm>
          <a:prstGeom prst="rect">
            <a:avLst/>
          </a:prstGeom>
        </p:spPr>
      </p:pic>
      <p:cxnSp>
        <p:nvCxnSpPr>
          <p:cNvPr id="24" name="Straight Connector 17">
            <a:extLst>
              <a:ext uri="{FF2B5EF4-FFF2-40B4-BE49-F238E27FC236}">
                <a16:creationId xmlns:a16="http://schemas.microsoft.com/office/drawing/2014/main" id="{B209265E-E0D7-493B-97CE-2263D50C3F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583125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DDD43C26-274B-44E2-980A-1E93C659A556}"/>
              </a:ext>
            </a:extLst>
          </p:cNvPr>
          <p:cNvGraphicFramePr>
            <a:graphicFrameLocks noGrp="1"/>
          </p:cNvGraphicFramePr>
          <p:nvPr>
            <p:ph idx="1"/>
            <p:extLst>
              <p:ext uri="{D42A27DB-BD31-4B8C-83A1-F6EECF244321}">
                <p14:modId xmlns:p14="http://schemas.microsoft.com/office/powerpoint/2010/main" val="261252669"/>
              </p:ext>
            </p:extLst>
          </p:nvPr>
        </p:nvGraphicFramePr>
        <p:xfrm>
          <a:off x="5676900" y="960120"/>
          <a:ext cx="5524499" cy="4831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7501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6089A-B7F4-6752-5290-24DCF21CC15A}"/>
              </a:ext>
            </a:extLst>
          </p:cNvPr>
          <p:cNvSpPr>
            <a:spLocks noGrp="1"/>
          </p:cNvSpPr>
          <p:nvPr>
            <p:ph type="title"/>
          </p:nvPr>
        </p:nvSpPr>
        <p:spPr/>
        <p:txBody>
          <a:bodyPr/>
          <a:lstStyle/>
          <a:p>
            <a:r>
              <a:rPr lang="en-CA" dirty="0"/>
              <a:t>My chain</a:t>
            </a:r>
          </a:p>
        </p:txBody>
      </p:sp>
      <p:graphicFrame>
        <p:nvGraphicFramePr>
          <p:cNvPr id="4" name="Content Placeholder 3">
            <a:extLst>
              <a:ext uri="{FF2B5EF4-FFF2-40B4-BE49-F238E27FC236}">
                <a16:creationId xmlns:a16="http://schemas.microsoft.com/office/drawing/2014/main" id="{0E84BB83-ABD3-0111-2607-4E28E66F8EEB}"/>
              </a:ext>
            </a:extLst>
          </p:cNvPr>
          <p:cNvGraphicFramePr>
            <a:graphicFrameLocks noGrp="1"/>
          </p:cNvGraphicFramePr>
          <p:nvPr>
            <p:ph idx="1"/>
            <p:extLst>
              <p:ext uri="{D42A27DB-BD31-4B8C-83A1-F6EECF244321}">
                <p14:modId xmlns:p14="http://schemas.microsoft.com/office/powerpoint/2010/main" val="2842107588"/>
              </p:ext>
            </p:extLst>
          </p:nvPr>
        </p:nvGraphicFramePr>
        <p:xfrm>
          <a:off x="914400" y="1571933"/>
          <a:ext cx="10363200" cy="2228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3">
            <a:extLst>
              <a:ext uri="{FF2B5EF4-FFF2-40B4-BE49-F238E27FC236}">
                <a16:creationId xmlns:a16="http://schemas.microsoft.com/office/drawing/2014/main" id="{53E3D7A1-519C-014B-12E6-A069C715175C}"/>
              </a:ext>
            </a:extLst>
          </p:cNvPr>
          <p:cNvGraphicFramePr>
            <a:graphicFrameLocks/>
          </p:cNvGraphicFramePr>
          <p:nvPr>
            <p:extLst>
              <p:ext uri="{D42A27DB-BD31-4B8C-83A1-F6EECF244321}">
                <p14:modId xmlns:p14="http://schemas.microsoft.com/office/powerpoint/2010/main" val="2788783163"/>
              </p:ext>
            </p:extLst>
          </p:nvPr>
        </p:nvGraphicFramePr>
        <p:xfrm>
          <a:off x="914400" y="2886376"/>
          <a:ext cx="10363200" cy="22282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178020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79C1D-1B04-959B-D5E6-984F45CBC631}"/>
              </a:ext>
            </a:extLst>
          </p:cNvPr>
          <p:cNvSpPr>
            <a:spLocks noGrp="1"/>
          </p:cNvSpPr>
          <p:nvPr>
            <p:ph type="title"/>
          </p:nvPr>
        </p:nvSpPr>
        <p:spPr>
          <a:xfrm>
            <a:off x="912628" y="1463038"/>
            <a:ext cx="3859397" cy="1471548"/>
          </a:xfrm>
        </p:spPr>
        <p:txBody>
          <a:bodyPr anchor="t">
            <a:normAutofit/>
          </a:bodyPr>
          <a:lstStyle/>
          <a:p>
            <a:r>
              <a:rPr lang="en-CA" dirty="0"/>
              <a:t>Consolidation</a:t>
            </a:r>
          </a:p>
        </p:txBody>
      </p:sp>
      <p:graphicFrame>
        <p:nvGraphicFramePr>
          <p:cNvPr id="5" name="Content Placeholder 2">
            <a:extLst>
              <a:ext uri="{FF2B5EF4-FFF2-40B4-BE49-F238E27FC236}">
                <a16:creationId xmlns:a16="http://schemas.microsoft.com/office/drawing/2014/main" id="{8017684C-34CE-0F95-7862-6A8BBA17E712}"/>
              </a:ext>
            </a:extLst>
          </p:cNvPr>
          <p:cNvGraphicFramePr>
            <a:graphicFrameLocks noGrp="1"/>
          </p:cNvGraphicFramePr>
          <p:nvPr>
            <p:ph idx="1"/>
            <p:extLst>
              <p:ext uri="{D42A27DB-BD31-4B8C-83A1-F6EECF244321}">
                <p14:modId xmlns:p14="http://schemas.microsoft.com/office/powerpoint/2010/main" val="4200540258"/>
              </p:ext>
            </p:extLst>
          </p:nvPr>
        </p:nvGraphicFramePr>
        <p:xfrm>
          <a:off x="2085181" y="1463038"/>
          <a:ext cx="8021638" cy="4994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843667"/>
      </p:ext>
    </p:extLst>
  </p:cSld>
  <p:clrMapOvr>
    <a:masterClrMapping/>
  </p:clrMapOvr>
</p:sld>
</file>

<file path=ppt/theme/theme1.xml><?xml version="1.0" encoding="utf-8"?>
<a:theme xmlns:a="http://schemas.openxmlformats.org/drawingml/2006/main" name="DashVTI">
  <a:themeElements>
    <a:clrScheme name="AnalogousFromLightSeed_2SEEDS">
      <a:dk1>
        <a:srgbClr val="000000"/>
      </a:dk1>
      <a:lt1>
        <a:srgbClr val="FFFFFF"/>
      </a:lt1>
      <a:dk2>
        <a:srgbClr val="23393F"/>
      </a:dk2>
      <a:lt2>
        <a:srgbClr val="E2E4E8"/>
      </a:lt2>
      <a:accent1>
        <a:srgbClr val="D19535"/>
      </a:accent1>
      <a:accent2>
        <a:srgbClr val="E98870"/>
      </a:accent2>
      <a:accent3>
        <a:srgbClr val="A4A752"/>
      </a:accent3>
      <a:accent4>
        <a:srgbClr val="42B299"/>
      </a:accent4>
      <a:accent5>
        <a:srgbClr val="33AECB"/>
      </a:accent5>
      <a:accent6>
        <a:srgbClr val="548DE4"/>
      </a:accent6>
      <a:hlink>
        <a:srgbClr val="6782AD"/>
      </a:hlink>
      <a:folHlink>
        <a:srgbClr val="7F7F7F"/>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42B0E7C6-1071-483F-A575-9AF7EE1B96AC}" vid="{E18014FF-B132-4F63-9D72-5B85E99D6417}"/>
    </a:ext>
  </a:extLst>
</a:theme>
</file>

<file path=docProps/app.xml><?xml version="1.0" encoding="utf-8"?>
<Properties xmlns="http://schemas.openxmlformats.org/officeDocument/2006/extended-properties" xmlns:vt="http://schemas.openxmlformats.org/officeDocument/2006/docPropsVTypes">
  <TotalTime>1715</TotalTime>
  <Words>343</Words>
  <Application>Microsoft Office PowerPoint</Application>
  <PresentationFormat>Widescreen</PresentationFormat>
  <Paragraphs>61</Paragraphs>
  <Slides>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Grandview Display</vt:lpstr>
      <vt:lpstr>DashVTI</vt:lpstr>
      <vt:lpstr>Words and Literary Analysis</vt:lpstr>
      <vt:lpstr>DICTION: THE RAW MATERIAL</vt:lpstr>
      <vt:lpstr>WHAT DO AUTHORS DO WITH DICTION?</vt:lpstr>
      <vt:lpstr>DENOTATION VS CONNOTATION</vt:lpstr>
      <vt:lpstr>POSITIVE AND NEGATIVE CONNOTATIONS</vt:lpstr>
      <vt:lpstr>TASKMASTER 1</vt:lpstr>
      <vt:lpstr>TASKMASTER 2</vt:lpstr>
      <vt:lpstr>My chain</vt:lpstr>
      <vt:lpstr>Consolidation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Words!</dc:title>
  <dc:creator>Valerie Bherer</dc:creator>
  <cp:lastModifiedBy>Valerie Bherer</cp:lastModifiedBy>
  <cp:revision>16</cp:revision>
  <dcterms:created xsi:type="dcterms:W3CDTF">2021-08-26T13:46:50Z</dcterms:created>
  <dcterms:modified xsi:type="dcterms:W3CDTF">2024-10-28T18:25:26Z</dcterms:modified>
</cp:coreProperties>
</file>