
<file path=[Content_Types].xml><?xml version="1.0" encoding="utf-8"?>
<Types xmlns="http://schemas.openxmlformats.org/package/2006/content-types">
  <Default Extension="jpeg" ContentType="image/jpeg"/>
  <Default Extension="mid" ContentType="audio/mid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4"/>
    <p:sldMasterId id="2147483684" r:id="rId5"/>
    <p:sldMasterId id="2147483708" r:id="rId6"/>
    <p:sldMasterId id="2147483720" r:id="rId7"/>
    <p:sldMasterId id="2147483732" r:id="rId8"/>
  </p:sldMasterIdLst>
  <p:notesMasterIdLst>
    <p:notesMasterId r:id="rId60"/>
  </p:notesMasterIdLst>
  <p:handoutMasterIdLst>
    <p:handoutMasterId r:id="rId61"/>
  </p:handoutMasterIdLst>
  <p:sldIdLst>
    <p:sldId id="256" r:id="rId9"/>
    <p:sldId id="257" r:id="rId10"/>
    <p:sldId id="307" r:id="rId11"/>
    <p:sldId id="267" r:id="rId12"/>
    <p:sldId id="308" r:id="rId13"/>
    <p:sldId id="355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" userId="2e4be9c2-2f30-41b1-a8f0-c1d614eea3bb" providerId="ADAL" clId="{938CA307-5C63-401D-B1E4-A513F0817BFB}"/>
    <pc:docChg chg="custSel modSld">
      <pc:chgData name="Beth" userId="2e4be9c2-2f30-41b1-a8f0-c1d614eea3bb" providerId="ADAL" clId="{938CA307-5C63-401D-B1E4-A513F0817BFB}" dt="2022-11-30T17:42:04.366" v="5654"/>
      <pc:docMkLst>
        <pc:docMk/>
      </pc:docMkLst>
      <pc:sldChg chg="modSp mod">
        <pc:chgData name="Beth" userId="2e4be9c2-2f30-41b1-a8f0-c1d614eea3bb" providerId="ADAL" clId="{938CA307-5C63-401D-B1E4-A513F0817BFB}" dt="2022-11-30T15:10:02.493" v="34" actId="20577"/>
        <pc:sldMkLst>
          <pc:docMk/>
          <pc:sldMk cId="0" sldId="256"/>
        </pc:sldMkLst>
        <pc:spChg chg="mod">
          <ac:chgData name="Beth" userId="2e4be9c2-2f30-41b1-a8f0-c1d614eea3bb" providerId="ADAL" clId="{938CA307-5C63-401D-B1E4-A513F0817BFB}" dt="2022-11-30T15:10:02.493" v="34" actId="20577"/>
          <ac:spMkLst>
            <pc:docMk/>
            <pc:sldMk cId="0" sldId="256"/>
            <ac:spMk id="2145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5:09:20.464" v="22" actId="20577"/>
          <ac:spMkLst>
            <pc:docMk/>
            <pc:sldMk cId="0" sldId="256"/>
            <ac:spMk id="2146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5:09:13.342" v="14" actId="20577"/>
          <ac:spMkLst>
            <pc:docMk/>
            <pc:sldMk cId="0" sldId="256"/>
            <ac:spMk id="2147" creationId="{00000000-0000-0000-0000-000000000000}"/>
          </ac:spMkLst>
        </pc:spChg>
      </pc:sldChg>
      <pc:sldChg chg="modSp mod modAnim">
        <pc:chgData name="Beth" userId="2e4be9c2-2f30-41b1-a8f0-c1d614eea3bb" providerId="ADAL" clId="{938CA307-5C63-401D-B1E4-A513F0817BFB}" dt="2022-11-30T15:18:49.964" v="439"/>
        <pc:sldMkLst>
          <pc:docMk/>
          <pc:sldMk cId="0" sldId="257"/>
        </pc:sldMkLst>
        <pc:spChg chg="mod">
          <ac:chgData name="Beth" userId="2e4be9c2-2f30-41b1-a8f0-c1d614eea3bb" providerId="ADAL" clId="{938CA307-5C63-401D-B1E4-A513F0817BFB}" dt="2022-11-30T15:18:41.771" v="438" actId="20577"/>
          <ac:spMkLst>
            <pc:docMk/>
            <pc:sldMk cId="0" sldId="257"/>
            <ac:spMk id="13" creationId="{CF8D2F8F-454C-491C-AE69-F1CCA2731AD6}"/>
          </ac:spMkLst>
        </pc:spChg>
        <pc:spChg chg="mod">
          <ac:chgData name="Beth" userId="2e4be9c2-2f30-41b1-a8f0-c1d614eea3bb" providerId="ADAL" clId="{938CA307-5C63-401D-B1E4-A513F0817BFB}" dt="2022-11-30T15:13:34.179" v="324" actId="113"/>
          <ac:spMkLst>
            <pc:docMk/>
            <pc:sldMk cId="0" sldId="257"/>
            <ac:spMk id="3077" creationId="{00000000-0000-0000-0000-000000000000}"/>
          </ac:spMkLst>
        </pc:spChg>
      </pc:sldChg>
      <pc:sldChg chg="addSp delSp modSp mod">
        <pc:chgData name="Beth" userId="2e4be9c2-2f30-41b1-a8f0-c1d614eea3bb" providerId="ADAL" clId="{938CA307-5C63-401D-B1E4-A513F0817BFB}" dt="2022-11-30T15:51:11.218" v="1573" actId="948"/>
        <pc:sldMkLst>
          <pc:docMk/>
          <pc:sldMk cId="0" sldId="267"/>
        </pc:sldMkLst>
        <pc:spChg chg="add mod">
          <ac:chgData name="Beth" userId="2e4be9c2-2f30-41b1-a8f0-c1d614eea3bb" providerId="ADAL" clId="{938CA307-5C63-401D-B1E4-A513F0817BFB}" dt="2022-11-30T15:51:11.218" v="1573" actId="948"/>
          <ac:spMkLst>
            <pc:docMk/>
            <pc:sldMk cId="0" sldId="267"/>
            <ac:spMk id="3" creationId="{283F85C9-BE27-C38C-461A-A41DDBA2AB24}"/>
          </ac:spMkLst>
        </pc:spChg>
        <pc:spChg chg="del">
          <ac:chgData name="Beth" userId="2e4be9c2-2f30-41b1-a8f0-c1d614eea3bb" providerId="ADAL" clId="{938CA307-5C63-401D-B1E4-A513F0817BFB}" dt="2022-11-30T15:20:55.398" v="453" actId="21"/>
          <ac:spMkLst>
            <pc:docMk/>
            <pc:sldMk cId="0" sldId="267"/>
            <ac:spMk id="13322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5:14:11.086" v="436" actId="1076"/>
        <pc:sldMkLst>
          <pc:docMk/>
          <pc:sldMk cId="0" sldId="307"/>
        </pc:sldMkLst>
        <pc:spChg chg="mod">
          <ac:chgData name="Beth" userId="2e4be9c2-2f30-41b1-a8f0-c1d614eea3bb" providerId="ADAL" clId="{938CA307-5C63-401D-B1E4-A513F0817BFB}" dt="2022-11-30T15:14:11.086" v="436" actId="1076"/>
          <ac:spMkLst>
            <pc:docMk/>
            <pc:sldMk cId="0" sldId="307"/>
            <ac:spMk id="54281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5:35:16.796" v="932" actId="255"/>
        <pc:sldMkLst>
          <pc:docMk/>
          <pc:sldMk cId="0" sldId="308"/>
        </pc:sldMkLst>
        <pc:spChg chg="mod">
          <ac:chgData name="Beth" userId="2e4be9c2-2f30-41b1-a8f0-c1d614eea3bb" providerId="ADAL" clId="{938CA307-5C63-401D-B1E4-A513F0817BFB}" dt="2022-11-30T15:21:37.503" v="458" actId="20577"/>
          <ac:spMkLst>
            <pc:docMk/>
            <pc:sldMk cId="0" sldId="308"/>
            <ac:spMk id="104456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5:35:16.796" v="932" actId="255"/>
          <ac:spMkLst>
            <pc:docMk/>
            <pc:sldMk cId="0" sldId="308"/>
            <ac:spMk id="104457" creationId="{00000000-0000-0000-0000-000000000000}"/>
          </ac:spMkLst>
        </pc:spChg>
      </pc:sldChg>
      <pc:sldChg chg="addSp delSp modSp mod delAnim modAnim">
        <pc:chgData name="Beth" userId="2e4be9c2-2f30-41b1-a8f0-c1d614eea3bb" providerId="ADAL" clId="{938CA307-5C63-401D-B1E4-A513F0817BFB}" dt="2022-11-30T17:40:00.907" v="5634"/>
        <pc:sldMkLst>
          <pc:docMk/>
          <pc:sldMk cId="0" sldId="311"/>
        </pc:sldMkLst>
        <pc:spChg chg="add mod">
          <ac:chgData name="Beth" userId="2e4be9c2-2f30-41b1-a8f0-c1d614eea3bb" providerId="ADAL" clId="{938CA307-5C63-401D-B1E4-A513F0817BFB}" dt="2022-11-30T17:40:00.907" v="5634"/>
          <ac:spMkLst>
            <pc:docMk/>
            <pc:sldMk cId="0" sldId="311"/>
            <ac:spMk id="2" creationId="{03957D2C-B411-8ADB-5FF0-D314F1A5BB24}"/>
          </ac:spMkLst>
        </pc:spChg>
        <pc:spChg chg="add mod">
          <ac:chgData name="Beth" userId="2e4be9c2-2f30-41b1-a8f0-c1d614eea3bb" providerId="ADAL" clId="{938CA307-5C63-401D-B1E4-A513F0817BFB}" dt="2022-11-30T15:20:33.786" v="449" actId="478"/>
          <ac:spMkLst>
            <pc:docMk/>
            <pc:sldMk cId="0" sldId="311"/>
            <ac:spMk id="3" creationId="{4193D6FB-6212-D6A4-764D-C2F9D9AA642B}"/>
          </ac:spMkLst>
        </pc:spChg>
        <pc:spChg chg="del">
          <ac:chgData name="Beth" userId="2e4be9c2-2f30-41b1-a8f0-c1d614eea3bb" providerId="ADAL" clId="{938CA307-5C63-401D-B1E4-A513F0817BFB}" dt="2022-11-30T17:35:47.777" v="5588" actId="21"/>
          <ac:spMkLst>
            <pc:docMk/>
            <pc:sldMk cId="0" sldId="311"/>
            <ac:spMk id="5" creationId="{34427F3B-89DC-486E-85F7-AA8C1596D00D}"/>
          </ac:spMkLst>
        </pc:spChg>
        <pc:spChg chg="add mod">
          <ac:chgData name="Beth" userId="2e4be9c2-2f30-41b1-a8f0-c1d614eea3bb" providerId="ADAL" clId="{938CA307-5C63-401D-B1E4-A513F0817BFB}" dt="2022-11-30T17:27:01.848" v="5321" actId="20577"/>
          <ac:spMkLst>
            <pc:docMk/>
            <pc:sldMk cId="0" sldId="311"/>
            <ac:spMk id="6" creationId="{6E0E882F-0D68-3169-372A-EB1A53D07B46}"/>
          </ac:spMkLst>
        </pc:spChg>
        <pc:spChg chg="del">
          <ac:chgData name="Beth" userId="2e4be9c2-2f30-41b1-a8f0-c1d614eea3bb" providerId="ADAL" clId="{938CA307-5C63-401D-B1E4-A513F0817BFB}" dt="2022-11-30T15:20:36.305" v="450" actId="478"/>
          <ac:spMkLst>
            <pc:docMk/>
            <pc:sldMk cId="0" sldId="311"/>
            <ac:spMk id="110598" creationId="{00000000-0000-0000-0000-000000000000}"/>
          </ac:spMkLst>
        </pc:spChg>
        <pc:spChg chg="del">
          <ac:chgData name="Beth" userId="2e4be9c2-2f30-41b1-a8f0-c1d614eea3bb" providerId="ADAL" clId="{938CA307-5C63-401D-B1E4-A513F0817BFB}" dt="2022-11-30T15:20:33.786" v="449" actId="478"/>
          <ac:spMkLst>
            <pc:docMk/>
            <pc:sldMk cId="0" sldId="311"/>
            <ac:spMk id="110599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27:29.981" v="5376" actId="403"/>
        <pc:sldMkLst>
          <pc:docMk/>
          <pc:sldMk cId="0" sldId="312"/>
        </pc:sldMkLst>
        <pc:spChg chg="mod">
          <ac:chgData name="Beth" userId="2e4be9c2-2f30-41b1-a8f0-c1d614eea3bb" providerId="ADAL" clId="{938CA307-5C63-401D-B1E4-A513F0817BFB}" dt="2022-11-30T15:20:43.579" v="452" actId="27636"/>
          <ac:spMkLst>
            <pc:docMk/>
            <pc:sldMk cId="0" sldId="312"/>
            <ac:spMk id="112648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7:27:29.981" v="5376" actId="403"/>
          <ac:spMkLst>
            <pc:docMk/>
            <pc:sldMk cId="0" sldId="312"/>
            <ac:spMk id="112649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5:29:27.299" v="460" actId="27636"/>
        <pc:sldMkLst>
          <pc:docMk/>
          <pc:sldMk cId="0" sldId="314"/>
        </pc:sldMkLst>
        <pc:spChg chg="mod">
          <ac:chgData name="Beth" userId="2e4be9c2-2f30-41b1-a8f0-c1d614eea3bb" providerId="ADAL" clId="{938CA307-5C63-401D-B1E4-A513F0817BFB}" dt="2022-11-30T15:29:27.299" v="460" actId="27636"/>
          <ac:spMkLst>
            <pc:docMk/>
            <pc:sldMk cId="0" sldId="314"/>
            <ac:spMk id="116745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5:55:27.345" v="1576" actId="207"/>
        <pc:sldMkLst>
          <pc:docMk/>
          <pc:sldMk cId="0" sldId="315"/>
        </pc:sldMkLst>
        <pc:spChg chg="add mod">
          <ac:chgData name="Beth" userId="2e4be9c2-2f30-41b1-a8f0-c1d614eea3bb" providerId="ADAL" clId="{938CA307-5C63-401D-B1E4-A513F0817BFB}" dt="2022-11-30T15:55:27.345" v="1576" actId="207"/>
          <ac:spMkLst>
            <pc:docMk/>
            <pc:sldMk cId="0" sldId="315"/>
            <ac:spMk id="2" creationId="{2C9DCF4A-C474-25B5-2968-418D810553BC}"/>
          </ac:spMkLst>
        </pc:spChg>
        <pc:spChg chg="mod">
          <ac:chgData name="Beth" userId="2e4be9c2-2f30-41b1-a8f0-c1d614eea3bb" providerId="ADAL" clId="{938CA307-5C63-401D-B1E4-A513F0817BFB}" dt="2022-11-30T15:10:40.571" v="121" actId="20577"/>
          <ac:spMkLst>
            <pc:docMk/>
            <pc:sldMk cId="0" sldId="315"/>
            <ac:spMk id="118790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5:10:59.664" v="164" actId="20577"/>
        <pc:sldMkLst>
          <pc:docMk/>
          <pc:sldMk cId="0" sldId="316"/>
        </pc:sldMkLst>
        <pc:spChg chg="mod">
          <ac:chgData name="Beth" userId="2e4be9c2-2f30-41b1-a8f0-c1d614eea3bb" providerId="ADAL" clId="{938CA307-5C63-401D-B1E4-A513F0817BFB}" dt="2022-11-30T15:10:59.664" v="164" actId="20577"/>
          <ac:spMkLst>
            <pc:docMk/>
            <pc:sldMk cId="0" sldId="316"/>
            <ac:spMk id="120840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40:31.055" v="5638"/>
        <pc:sldMkLst>
          <pc:docMk/>
          <pc:sldMk cId="0" sldId="317"/>
        </pc:sldMkLst>
        <pc:spChg chg="add mod">
          <ac:chgData name="Beth" userId="2e4be9c2-2f30-41b1-a8f0-c1d614eea3bb" providerId="ADAL" clId="{938CA307-5C63-401D-B1E4-A513F0817BFB}" dt="2022-11-30T17:40:23.821" v="5637" actId="20577"/>
          <ac:spMkLst>
            <pc:docMk/>
            <pc:sldMk cId="0" sldId="317"/>
            <ac:spMk id="2" creationId="{E9DD9EAA-F840-89C8-EA20-8E5ED9A2B2EF}"/>
          </ac:spMkLst>
        </pc:spChg>
        <pc:spChg chg="mod">
          <ac:chgData name="Beth" userId="2e4be9c2-2f30-41b1-a8f0-c1d614eea3bb" providerId="ADAL" clId="{938CA307-5C63-401D-B1E4-A513F0817BFB}" dt="2022-11-30T15:12:17.147" v="168" actId="27636"/>
          <ac:spMkLst>
            <pc:docMk/>
            <pc:sldMk cId="0" sldId="317"/>
            <ac:spMk id="122887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5:12:20.996" v="184" actId="20577"/>
          <ac:spMkLst>
            <pc:docMk/>
            <pc:sldMk cId="0" sldId="317"/>
            <ac:spMk id="122888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5:12:27.666" v="202" actId="20577"/>
        <pc:sldMkLst>
          <pc:docMk/>
          <pc:sldMk cId="0" sldId="318"/>
        </pc:sldMkLst>
        <pc:spChg chg="mod">
          <ac:chgData name="Beth" userId="2e4be9c2-2f30-41b1-a8f0-c1d614eea3bb" providerId="ADAL" clId="{938CA307-5C63-401D-B1E4-A513F0817BFB}" dt="2022-11-30T15:12:27.666" v="202" actId="20577"/>
          <ac:spMkLst>
            <pc:docMk/>
            <pc:sldMk cId="0" sldId="318"/>
            <ac:spMk id="124935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5:58.878" v="5590" actId="1076"/>
        <pc:sldMkLst>
          <pc:docMk/>
          <pc:sldMk cId="0" sldId="319"/>
        </pc:sldMkLst>
        <pc:spChg chg="add mod">
          <ac:chgData name="Beth" userId="2e4be9c2-2f30-41b1-a8f0-c1d614eea3bb" providerId="ADAL" clId="{938CA307-5C63-401D-B1E4-A513F0817BFB}" dt="2022-11-30T15:21:06.533" v="455" actId="1076"/>
          <ac:spMkLst>
            <pc:docMk/>
            <pc:sldMk cId="0" sldId="319"/>
            <ac:spMk id="2" creationId="{D3A2E665-22CD-ADCE-CA28-A263BBF7CA19}"/>
          </ac:spMkLst>
        </pc:spChg>
        <pc:spChg chg="add mod">
          <ac:chgData name="Beth" userId="2e4be9c2-2f30-41b1-a8f0-c1d614eea3bb" providerId="ADAL" clId="{938CA307-5C63-401D-B1E4-A513F0817BFB}" dt="2022-11-30T17:35:58.878" v="5590" actId="1076"/>
          <ac:spMkLst>
            <pc:docMk/>
            <pc:sldMk cId="0" sldId="319"/>
            <ac:spMk id="3" creationId="{59F78427-4001-244F-EF4F-5397811CC2EF}"/>
          </ac:spMkLst>
        </pc:spChg>
        <pc:spChg chg="mod">
          <ac:chgData name="Beth" userId="2e4be9c2-2f30-41b1-a8f0-c1d614eea3bb" providerId="ADAL" clId="{938CA307-5C63-401D-B1E4-A513F0817BFB}" dt="2022-11-30T15:19:11.720" v="441" actId="1076"/>
          <ac:spMkLst>
            <pc:docMk/>
            <pc:sldMk cId="0" sldId="319"/>
            <ac:spMk id="126982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5:21:14.038" v="457" actId="27636"/>
        <pc:sldMkLst>
          <pc:docMk/>
          <pc:sldMk cId="0" sldId="320"/>
        </pc:sldMkLst>
        <pc:spChg chg="mod">
          <ac:chgData name="Beth" userId="2e4be9c2-2f30-41b1-a8f0-c1d614eea3bb" providerId="ADAL" clId="{938CA307-5C63-401D-B1E4-A513F0817BFB}" dt="2022-11-30T15:21:14.038" v="457" actId="27636"/>
          <ac:spMkLst>
            <pc:docMk/>
            <pc:sldMk cId="0" sldId="320"/>
            <ac:spMk id="129031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6:14.381" v="5593" actId="1076"/>
        <pc:sldMkLst>
          <pc:docMk/>
          <pc:sldMk cId="0" sldId="321"/>
        </pc:sldMkLst>
        <pc:spChg chg="add mod">
          <ac:chgData name="Beth" userId="2e4be9c2-2f30-41b1-a8f0-c1d614eea3bb" providerId="ADAL" clId="{938CA307-5C63-401D-B1E4-A513F0817BFB}" dt="2022-11-30T17:36:10.933" v="5592" actId="1076"/>
          <ac:spMkLst>
            <pc:docMk/>
            <pc:sldMk cId="0" sldId="321"/>
            <ac:spMk id="2" creationId="{666F3D5F-C430-46A3-0C17-3FD7E1A2498D}"/>
          </ac:spMkLst>
        </pc:spChg>
        <pc:spChg chg="mod">
          <ac:chgData name="Beth" userId="2e4be9c2-2f30-41b1-a8f0-c1d614eea3bb" providerId="ADAL" clId="{938CA307-5C63-401D-B1E4-A513F0817BFB}" dt="2022-11-30T17:36:14.381" v="5593" actId="1076"/>
          <ac:spMkLst>
            <pc:docMk/>
            <pc:sldMk cId="0" sldId="321"/>
            <ac:spMk id="131078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6:18:59.860" v="2655" actId="1076"/>
        <pc:sldMkLst>
          <pc:docMk/>
          <pc:sldMk cId="0" sldId="322"/>
        </pc:sldMkLst>
        <pc:spChg chg="mod">
          <ac:chgData name="Beth" userId="2e4be9c2-2f30-41b1-a8f0-c1d614eea3bb" providerId="ADAL" clId="{938CA307-5C63-401D-B1E4-A513F0817BFB}" dt="2022-11-30T16:18:59.860" v="2655" actId="1076"/>
          <ac:spMkLst>
            <pc:docMk/>
            <pc:sldMk cId="0" sldId="322"/>
            <ac:spMk id="133127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6:21.372" v="5595" actId="1076"/>
        <pc:sldMkLst>
          <pc:docMk/>
          <pc:sldMk cId="0" sldId="323"/>
        </pc:sldMkLst>
        <pc:spChg chg="add mod">
          <ac:chgData name="Beth" userId="2e4be9c2-2f30-41b1-a8f0-c1d614eea3bb" providerId="ADAL" clId="{938CA307-5C63-401D-B1E4-A513F0817BFB}" dt="2022-11-30T15:19:34.173" v="442"/>
          <ac:spMkLst>
            <pc:docMk/>
            <pc:sldMk cId="0" sldId="323"/>
            <ac:spMk id="2" creationId="{7C36DD16-3E56-C82A-6D26-E4C38FB3E245}"/>
          </ac:spMkLst>
        </pc:spChg>
        <pc:spChg chg="add mod">
          <ac:chgData name="Beth" userId="2e4be9c2-2f30-41b1-a8f0-c1d614eea3bb" providerId="ADAL" clId="{938CA307-5C63-401D-B1E4-A513F0817BFB}" dt="2022-11-30T15:19:47.979" v="443"/>
          <ac:spMkLst>
            <pc:docMk/>
            <pc:sldMk cId="0" sldId="323"/>
            <ac:spMk id="3" creationId="{113028FE-220E-CDAF-373A-BC45C1932C5D}"/>
          </ac:spMkLst>
        </pc:spChg>
        <pc:spChg chg="add mod">
          <ac:chgData name="Beth" userId="2e4be9c2-2f30-41b1-a8f0-c1d614eea3bb" providerId="ADAL" clId="{938CA307-5C63-401D-B1E4-A513F0817BFB}" dt="2022-11-30T17:36:21.372" v="5595" actId="1076"/>
          <ac:spMkLst>
            <pc:docMk/>
            <pc:sldMk cId="0" sldId="323"/>
            <ac:spMk id="5" creationId="{45744931-7663-E590-9AC1-A9F40FE77BB0}"/>
          </ac:spMkLst>
        </pc:spChg>
      </pc:sldChg>
      <pc:sldChg chg="modSp mod">
        <pc:chgData name="Beth" userId="2e4be9c2-2f30-41b1-a8f0-c1d614eea3bb" providerId="ADAL" clId="{938CA307-5C63-401D-B1E4-A513F0817BFB}" dt="2022-11-30T15:20:20.130" v="448" actId="20577"/>
        <pc:sldMkLst>
          <pc:docMk/>
          <pc:sldMk cId="0" sldId="324"/>
        </pc:sldMkLst>
        <pc:spChg chg="mod">
          <ac:chgData name="Beth" userId="2e4be9c2-2f30-41b1-a8f0-c1d614eea3bb" providerId="ADAL" clId="{938CA307-5C63-401D-B1E4-A513F0817BFB}" dt="2022-11-30T15:20:20.130" v="448" actId="20577"/>
          <ac:spMkLst>
            <pc:docMk/>
            <pc:sldMk cId="0" sldId="324"/>
            <ac:spMk id="137223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6:33.140" v="5597" actId="1076"/>
        <pc:sldMkLst>
          <pc:docMk/>
          <pc:sldMk cId="0" sldId="325"/>
        </pc:sldMkLst>
        <pc:spChg chg="add mod">
          <ac:chgData name="Beth" userId="2e4be9c2-2f30-41b1-a8f0-c1d614eea3bb" providerId="ADAL" clId="{938CA307-5C63-401D-B1E4-A513F0817BFB}" dt="2022-11-30T17:36:33.140" v="5597" actId="1076"/>
          <ac:spMkLst>
            <pc:docMk/>
            <pc:sldMk cId="0" sldId="325"/>
            <ac:spMk id="2" creationId="{11A3E107-3085-6B7C-C443-0DA57660FD9B}"/>
          </ac:spMkLst>
        </pc:spChg>
        <pc:spChg chg="mod">
          <ac:chgData name="Beth" userId="2e4be9c2-2f30-41b1-a8f0-c1d614eea3bb" providerId="ADAL" clId="{938CA307-5C63-401D-B1E4-A513F0817BFB}" dt="2022-11-30T15:59:20.716" v="1592" actId="20577"/>
          <ac:spMkLst>
            <pc:docMk/>
            <pc:sldMk cId="0" sldId="325"/>
            <ac:spMk id="139270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6:00:10.552" v="1708" actId="14100"/>
        <pc:sldMkLst>
          <pc:docMk/>
          <pc:sldMk cId="0" sldId="326"/>
        </pc:sldMkLst>
        <pc:spChg chg="mod">
          <ac:chgData name="Beth" userId="2e4be9c2-2f30-41b1-a8f0-c1d614eea3bb" providerId="ADAL" clId="{938CA307-5C63-401D-B1E4-A513F0817BFB}" dt="2022-11-30T16:00:10.552" v="1708" actId="14100"/>
          <ac:spMkLst>
            <pc:docMk/>
            <pc:sldMk cId="0" sldId="326"/>
            <ac:spMk id="141319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40:51.094" v="5639"/>
        <pc:sldMkLst>
          <pc:docMk/>
          <pc:sldMk cId="0" sldId="327"/>
        </pc:sldMkLst>
        <pc:spChg chg="add mod">
          <ac:chgData name="Beth" userId="2e4be9c2-2f30-41b1-a8f0-c1d614eea3bb" providerId="ADAL" clId="{938CA307-5C63-401D-B1E4-A513F0817BFB}" dt="2022-11-30T17:40:51.094" v="5639"/>
          <ac:spMkLst>
            <pc:docMk/>
            <pc:sldMk cId="0" sldId="327"/>
            <ac:spMk id="2" creationId="{00C4E3F7-0648-926E-C408-D28C929C32F2}"/>
          </ac:spMkLst>
        </pc:spChg>
        <pc:spChg chg="mod">
          <ac:chgData name="Beth" userId="2e4be9c2-2f30-41b1-a8f0-c1d614eea3bb" providerId="ADAL" clId="{938CA307-5C63-401D-B1E4-A513F0817BFB}" dt="2022-11-30T16:01:07.654" v="1764" actId="20577"/>
          <ac:spMkLst>
            <pc:docMk/>
            <pc:sldMk cId="0" sldId="327"/>
            <ac:spMk id="143366" creationId="{00000000-0000-0000-0000-000000000000}"/>
          </ac:spMkLst>
        </pc:spChg>
      </pc:sldChg>
      <pc:sldChg chg="delSp modSp mod">
        <pc:chgData name="Beth" userId="2e4be9c2-2f30-41b1-a8f0-c1d614eea3bb" providerId="ADAL" clId="{938CA307-5C63-401D-B1E4-A513F0817BFB}" dt="2022-11-30T16:02:12.316" v="1895" actId="478"/>
        <pc:sldMkLst>
          <pc:docMk/>
          <pc:sldMk cId="0" sldId="328"/>
        </pc:sldMkLst>
        <pc:spChg chg="mod">
          <ac:chgData name="Beth" userId="2e4be9c2-2f30-41b1-a8f0-c1d614eea3bb" providerId="ADAL" clId="{938CA307-5C63-401D-B1E4-A513F0817BFB}" dt="2022-11-30T16:02:08.815" v="1894" actId="1076"/>
          <ac:spMkLst>
            <pc:docMk/>
            <pc:sldMk cId="0" sldId="328"/>
            <ac:spMk id="145416" creationId="{00000000-0000-0000-0000-000000000000}"/>
          </ac:spMkLst>
        </pc:spChg>
        <pc:spChg chg="del">
          <ac:chgData name="Beth" userId="2e4be9c2-2f30-41b1-a8f0-c1d614eea3bb" providerId="ADAL" clId="{938CA307-5C63-401D-B1E4-A513F0817BFB}" dt="2022-11-30T16:02:12.316" v="1895" actId="478"/>
          <ac:spMkLst>
            <pc:docMk/>
            <pc:sldMk cId="0" sldId="328"/>
            <ac:spMk id="145417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6:47.353" v="5599" actId="1076"/>
        <pc:sldMkLst>
          <pc:docMk/>
          <pc:sldMk cId="0" sldId="329"/>
        </pc:sldMkLst>
        <pc:spChg chg="add mod">
          <ac:chgData name="Beth" userId="2e4be9c2-2f30-41b1-a8f0-c1d614eea3bb" providerId="ADAL" clId="{938CA307-5C63-401D-B1E4-A513F0817BFB}" dt="2022-11-30T17:36:47.353" v="5599" actId="1076"/>
          <ac:spMkLst>
            <pc:docMk/>
            <pc:sldMk cId="0" sldId="329"/>
            <ac:spMk id="2" creationId="{A0C09458-498A-63E4-0C59-345CC06BA369}"/>
          </ac:spMkLst>
        </pc:spChg>
        <pc:spChg chg="mod">
          <ac:chgData name="Beth" userId="2e4be9c2-2f30-41b1-a8f0-c1d614eea3bb" providerId="ADAL" clId="{938CA307-5C63-401D-B1E4-A513F0817BFB}" dt="2022-11-30T16:10:12.817" v="1962" actId="20577"/>
          <ac:spMkLst>
            <pc:docMk/>
            <pc:sldMk cId="0" sldId="329"/>
            <ac:spMk id="147462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6:10:30.048" v="2028" actId="20577"/>
        <pc:sldMkLst>
          <pc:docMk/>
          <pc:sldMk cId="0" sldId="330"/>
        </pc:sldMkLst>
        <pc:spChg chg="mod">
          <ac:chgData name="Beth" userId="2e4be9c2-2f30-41b1-a8f0-c1d614eea3bb" providerId="ADAL" clId="{938CA307-5C63-401D-B1E4-A513F0817BFB}" dt="2022-11-30T16:10:30.048" v="2028" actId="20577"/>
          <ac:spMkLst>
            <pc:docMk/>
            <pc:sldMk cId="0" sldId="330"/>
            <ac:spMk id="149511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7:05.288" v="5602" actId="113"/>
        <pc:sldMkLst>
          <pc:docMk/>
          <pc:sldMk cId="0" sldId="331"/>
        </pc:sldMkLst>
        <pc:spChg chg="add mod">
          <ac:chgData name="Beth" userId="2e4be9c2-2f30-41b1-a8f0-c1d614eea3bb" providerId="ADAL" clId="{938CA307-5C63-401D-B1E4-A513F0817BFB}" dt="2022-11-30T17:37:02.773" v="5601" actId="1076"/>
          <ac:spMkLst>
            <pc:docMk/>
            <pc:sldMk cId="0" sldId="331"/>
            <ac:spMk id="2" creationId="{BE0387B2-E2B5-5F71-EFC0-E9BA2A0D046B}"/>
          </ac:spMkLst>
        </pc:spChg>
        <pc:spChg chg="mod">
          <ac:chgData name="Beth" userId="2e4be9c2-2f30-41b1-a8f0-c1d614eea3bb" providerId="ADAL" clId="{938CA307-5C63-401D-B1E4-A513F0817BFB}" dt="2022-11-30T17:37:05.288" v="5602" actId="113"/>
          <ac:spMkLst>
            <pc:docMk/>
            <pc:sldMk cId="0" sldId="331"/>
            <ac:spMk id="151558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6:15:41.308" v="2464" actId="20577"/>
        <pc:sldMkLst>
          <pc:docMk/>
          <pc:sldMk cId="0" sldId="332"/>
        </pc:sldMkLst>
        <pc:spChg chg="mod">
          <ac:chgData name="Beth" userId="2e4be9c2-2f30-41b1-a8f0-c1d614eea3bb" providerId="ADAL" clId="{938CA307-5C63-401D-B1E4-A513F0817BFB}" dt="2022-11-30T16:15:41.308" v="2464" actId="20577"/>
          <ac:spMkLst>
            <pc:docMk/>
            <pc:sldMk cId="0" sldId="332"/>
            <ac:spMk id="153607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6:15:17.306" v="2369" actId="20577"/>
          <ac:spMkLst>
            <pc:docMk/>
            <pc:sldMk cId="0" sldId="332"/>
            <ac:spMk id="153608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40:59.150" v="5640"/>
        <pc:sldMkLst>
          <pc:docMk/>
          <pc:sldMk cId="0" sldId="333"/>
        </pc:sldMkLst>
        <pc:spChg chg="add mod">
          <ac:chgData name="Beth" userId="2e4be9c2-2f30-41b1-a8f0-c1d614eea3bb" providerId="ADAL" clId="{938CA307-5C63-401D-B1E4-A513F0817BFB}" dt="2022-11-30T17:40:59.150" v="5640"/>
          <ac:spMkLst>
            <pc:docMk/>
            <pc:sldMk cId="0" sldId="333"/>
            <ac:spMk id="2" creationId="{F040FCDF-0D2A-10E4-EEC8-B74F7765C4C2}"/>
          </ac:spMkLst>
        </pc:spChg>
        <pc:spChg chg="mod">
          <ac:chgData name="Beth" userId="2e4be9c2-2f30-41b1-a8f0-c1d614eea3bb" providerId="ADAL" clId="{938CA307-5C63-401D-B1E4-A513F0817BFB}" dt="2022-11-30T17:37:31.097" v="5615" actId="207"/>
          <ac:spMkLst>
            <pc:docMk/>
            <pc:sldMk cId="0" sldId="333"/>
            <ac:spMk id="155654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7:37:33.704" v="5616" actId="1076"/>
          <ac:spMkLst>
            <pc:docMk/>
            <pc:sldMk cId="0" sldId="333"/>
            <ac:spMk id="155655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32:27.703" v="5585" actId="20577"/>
        <pc:sldMkLst>
          <pc:docMk/>
          <pc:sldMk cId="0" sldId="334"/>
        </pc:sldMkLst>
        <pc:spChg chg="mod">
          <ac:chgData name="Beth" userId="2e4be9c2-2f30-41b1-a8f0-c1d614eea3bb" providerId="ADAL" clId="{938CA307-5C63-401D-B1E4-A513F0817BFB}" dt="2022-11-30T17:32:27.703" v="5585" actId="20577"/>
          <ac:spMkLst>
            <pc:docMk/>
            <pc:sldMk cId="0" sldId="334"/>
            <ac:spMk id="157703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7:44.974" v="5618" actId="1076"/>
        <pc:sldMkLst>
          <pc:docMk/>
          <pc:sldMk cId="0" sldId="335"/>
        </pc:sldMkLst>
        <pc:spChg chg="add mod">
          <ac:chgData name="Beth" userId="2e4be9c2-2f30-41b1-a8f0-c1d614eea3bb" providerId="ADAL" clId="{938CA307-5C63-401D-B1E4-A513F0817BFB}" dt="2022-11-30T17:37:44.974" v="5618" actId="1076"/>
          <ac:spMkLst>
            <pc:docMk/>
            <pc:sldMk cId="0" sldId="335"/>
            <ac:spMk id="2" creationId="{C57CA912-BCF6-119D-1791-EBDEE23C4EAD}"/>
          </ac:spMkLst>
        </pc:spChg>
        <pc:spChg chg="mod">
          <ac:chgData name="Beth" userId="2e4be9c2-2f30-41b1-a8f0-c1d614eea3bb" providerId="ADAL" clId="{938CA307-5C63-401D-B1E4-A513F0817BFB}" dt="2022-11-30T17:01:13.162" v="3087" actId="113"/>
          <ac:spMkLst>
            <pc:docMk/>
            <pc:sldMk cId="0" sldId="335"/>
            <ac:spMk id="159750" creationId="{00000000-0000-0000-0000-000000000000}"/>
          </ac:spMkLst>
        </pc:spChg>
      </pc:sldChg>
      <pc:sldChg chg="addSp modSp mod">
        <pc:chgData name="Beth" userId="2e4be9c2-2f30-41b1-a8f0-c1d614eea3bb" providerId="ADAL" clId="{938CA307-5C63-401D-B1E4-A513F0817BFB}" dt="2022-11-30T17:00:54.032" v="3086" actId="14100"/>
        <pc:sldMkLst>
          <pc:docMk/>
          <pc:sldMk cId="0" sldId="336"/>
        </pc:sldMkLst>
        <pc:spChg chg="mod">
          <ac:chgData name="Beth" userId="2e4be9c2-2f30-41b1-a8f0-c1d614eea3bb" providerId="ADAL" clId="{938CA307-5C63-401D-B1E4-A513F0817BFB}" dt="2022-11-30T17:00:40.317" v="3084" actId="1076"/>
          <ac:spMkLst>
            <pc:docMk/>
            <pc:sldMk cId="0" sldId="336"/>
            <ac:spMk id="161799" creationId="{00000000-0000-0000-0000-000000000000}"/>
          </ac:spMkLst>
        </pc:spChg>
        <pc:picChg chg="add mod">
          <ac:chgData name="Beth" userId="2e4be9c2-2f30-41b1-a8f0-c1d614eea3bb" providerId="ADAL" clId="{938CA307-5C63-401D-B1E4-A513F0817BFB}" dt="2022-11-30T17:00:54.032" v="3086" actId="14100"/>
          <ac:picMkLst>
            <pc:docMk/>
            <pc:sldMk cId="0" sldId="336"/>
            <ac:picMk id="2" creationId="{036073DE-7955-87CF-8785-F879963D544F}"/>
          </ac:picMkLst>
        </pc:picChg>
      </pc:sldChg>
      <pc:sldChg chg="addSp modSp mod modAnim">
        <pc:chgData name="Beth" userId="2e4be9c2-2f30-41b1-a8f0-c1d614eea3bb" providerId="ADAL" clId="{938CA307-5C63-401D-B1E4-A513F0817BFB}" dt="2022-11-30T17:41:05.641" v="5641"/>
        <pc:sldMkLst>
          <pc:docMk/>
          <pc:sldMk cId="0" sldId="337"/>
        </pc:sldMkLst>
        <pc:spChg chg="add mod">
          <ac:chgData name="Beth" userId="2e4be9c2-2f30-41b1-a8f0-c1d614eea3bb" providerId="ADAL" clId="{938CA307-5C63-401D-B1E4-A513F0817BFB}" dt="2022-11-30T17:41:05.641" v="5641"/>
          <ac:spMkLst>
            <pc:docMk/>
            <pc:sldMk cId="0" sldId="337"/>
            <ac:spMk id="2" creationId="{5A70249C-4FF2-8D01-A45C-76E92D8B6855}"/>
          </ac:spMkLst>
        </pc:spChg>
        <pc:spChg chg="mod">
          <ac:chgData name="Beth" userId="2e4be9c2-2f30-41b1-a8f0-c1d614eea3bb" providerId="ADAL" clId="{938CA307-5C63-401D-B1E4-A513F0817BFB}" dt="2022-11-30T16:21:34.859" v="2724" actId="20577"/>
          <ac:spMkLst>
            <pc:docMk/>
            <pc:sldMk cId="0" sldId="337"/>
            <ac:spMk id="163846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6:22:01.528" v="2811" actId="1076"/>
        <pc:sldMkLst>
          <pc:docMk/>
          <pc:sldMk cId="0" sldId="338"/>
        </pc:sldMkLst>
        <pc:spChg chg="mod">
          <ac:chgData name="Beth" userId="2e4be9c2-2f30-41b1-a8f0-c1d614eea3bb" providerId="ADAL" clId="{938CA307-5C63-401D-B1E4-A513F0817BFB}" dt="2022-11-30T16:22:01.528" v="2811" actId="1076"/>
          <ac:spMkLst>
            <pc:docMk/>
            <pc:sldMk cId="0" sldId="338"/>
            <ac:spMk id="165895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41:22.853" v="5645"/>
        <pc:sldMkLst>
          <pc:docMk/>
          <pc:sldMk cId="0" sldId="339"/>
        </pc:sldMkLst>
        <pc:spChg chg="add mod">
          <ac:chgData name="Beth" userId="2e4be9c2-2f30-41b1-a8f0-c1d614eea3bb" providerId="ADAL" clId="{938CA307-5C63-401D-B1E4-A513F0817BFB}" dt="2022-11-30T17:41:16.918" v="5644" actId="20577"/>
          <ac:spMkLst>
            <pc:docMk/>
            <pc:sldMk cId="0" sldId="339"/>
            <ac:spMk id="2" creationId="{A4A458D0-87A4-2D81-2E0A-FCAFD54668E3}"/>
          </ac:spMkLst>
        </pc:spChg>
        <pc:spChg chg="mod">
          <ac:chgData name="Beth" userId="2e4be9c2-2f30-41b1-a8f0-c1d614eea3bb" providerId="ADAL" clId="{938CA307-5C63-401D-B1E4-A513F0817BFB}" dt="2022-11-30T17:24:01.151" v="5027" actId="20577"/>
          <ac:spMkLst>
            <pc:docMk/>
            <pc:sldMk cId="0" sldId="339"/>
            <ac:spMk id="167942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24:20.868" v="5086" actId="20577"/>
        <pc:sldMkLst>
          <pc:docMk/>
          <pc:sldMk cId="0" sldId="340"/>
        </pc:sldMkLst>
        <pc:spChg chg="mod">
          <ac:chgData name="Beth" userId="2e4be9c2-2f30-41b1-a8f0-c1d614eea3bb" providerId="ADAL" clId="{938CA307-5C63-401D-B1E4-A513F0817BFB}" dt="2022-11-30T17:24:20.868" v="5086" actId="20577"/>
          <ac:spMkLst>
            <pc:docMk/>
            <pc:sldMk cId="0" sldId="340"/>
            <ac:spMk id="169991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42:04.366" v="5654"/>
        <pc:sldMkLst>
          <pc:docMk/>
          <pc:sldMk cId="0" sldId="341"/>
        </pc:sldMkLst>
        <pc:spChg chg="add mod">
          <ac:chgData name="Beth" userId="2e4be9c2-2f30-41b1-a8f0-c1d614eea3bb" providerId="ADAL" clId="{938CA307-5C63-401D-B1E4-A513F0817BFB}" dt="2022-11-30T17:41:35.079" v="5652" actId="20577"/>
          <ac:spMkLst>
            <pc:docMk/>
            <pc:sldMk cId="0" sldId="341"/>
            <ac:spMk id="2" creationId="{D1F472C3-8FCD-D52C-FDC6-BEBDD8C74D0B}"/>
          </ac:spMkLst>
        </pc:spChg>
        <pc:spChg chg="mod">
          <ac:chgData name="Beth" userId="2e4be9c2-2f30-41b1-a8f0-c1d614eea3bb" providerId="ADAL" clId="{938CA307-5C63-401D-B1E4-A513F0817BFB}" dt="2022-11-30T17:25:11.918" v="5146" actId="20577"/>
          <ac:spMkLst>
            <pc:docMk/>
            <pc:sldMk cId="0" sldId="341"/>
            <ac:spMk id="172038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25:40.150" v="5260" actId="20577"/>
        <pc:sldMkLst>
          <pc:docMk/>
          <pc:sldMk cId="0" sldId="342"/>
        </pc:sldMkLst>
        <pc:spChg chg="mod">
          <ac:chgData name="Beth" userId="2e4be9c2-2f30-41b1-a8f0-c1d614eea3bb" providerId="ADAL" clId="{938CA307-5C63-401D-B1E4-A513F0817BFB}" dt="2022-11-30T17:25:40.150" v="5260" actId="20577"/>
          <ac:spMkLst>
            <pc:docMk/>
            <pc:sldMk cId="0" sldId="342"/>
            <ac:spMk id="174087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8:04.607" v="5620" actId="1076"/>
        <pc:sldMkLst>
          <pc:docMk/>
          <pc:sldMk cId="0" sldId="343"/>
        </pc:sldMkLst>
        <pc:spChg chg="add mod">
          <ac:chgData name="Beth" userId="2e4be9c2-2f30-41b1-a8f0-c1d614eea3bb" providerId="ADAL" clId="{938CA307-5C63-401D-B1E4-A513F0817BFB}" dt="2022-11-30T17:38:04.607" v="5620" actId="1076"/>
          <ac:spMkLst>
            <pc:docMk/>
            <pc:sldMk cId="0" sldId="343"/>
            <ac:spMk id="2" creationId="{00F81797-86D1-7297-D25F-228AE89231F8}"/>
          </ac:spMkLst>
        </pc:spChg>
        <pc:spChg chg="mod">
          <ac:chgData name="Beth" userId="2e4be9c2-2f30-41b1-a8f0-c1d614eea3bb" providerId="ADAL" clId="{938CA307-5C63-401D-B1E4-A513F0817BFB}" dt="2022-11-30T17:09:16.212" v="3813" actId="207"/>
          <ac:spMkLst>
            <pc:docMk/>
            <pc:sldMk cId="0" sldId="343"/>
            <ac:spMk id="176134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7:08:55.490" v="3808" actId="20577"/>
          <ac:spMkLst>
            <pc:docMk/>
            <pc:sldMk cId="0" sldId="343"/>
            <ac:spMk id="176135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09:04.737" v="3811" actId="1076"/>
        <pc:sldMkLst>
          <pc:docMk/>
          <pc:sldMk cId="0" sldId="344"/>
        </pc:sldMkLst>
        <pc:spChg chg="mod">
          <ac:chgData name="Beth" userId="2e4be9c2-2f30-41b1-a8f0-c1d614eea3bb" providerId="ADAL" clId="{938CA307-5C63-401D-B1E4-A513F0817BFB}" dt="2022-11-30T17:09:04.737" v="3811" actId="1076"/>
          <ac:spMkLst>
            <pc:docMk/>
            <pc:sldMk cId="0" sldId="344"/>
            <ac:spMk id="178183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41:43.049" v="5653"/>
        <pc:sldMkLst>
          <pc:docMk/>
          <pc:sldMk cId="0" sldId="345"/>
        </pc:sldMkLst>
        <pc:spChg chg="add mod">
          <ac:chgData name="Beth" userId="2e4be9c2-2f30-41b1-a8f0-c1d614eea3bb" providerId="ADAL" clId="{938CA307-5C63-401D-B1E4-A513F0817BFB}" dt="2022-11-30T17:41:43.049" v="5653"/>
          <ac:spMkLst>
            <pc:docMk/>
            <pc:sldMk cId="0" sldId="345"/>
            <ac:spMk id="2" creationId="{E36D067D-84CB-8B34-804D-BD7C005A0C75}"/>
          </ac:spMkLst>
        </pc:spChg>
        <pc:spChg chg="mod">
          <ac:chgData name="Beth" userId="2e4be9c2-2f30-41b1-a8f0-c1d614eea3bb" providerId="ADAL" clId="{938CA307-5C63-401D-B1E4-A513F0817BFB}" dt="2022-11-30T17:10:35.713" v="3925" actId="20577"/>
          <ac:spMkLst>
            <pc:docMk/>
            <pc:sldMk cId="0" sldId="345"/>
            <ac:spMk id="180230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11:16.736" v="4001" actId="1076"/>
        <pc:sldMkLst>
          <pc:docMk/>
          <pc:sldMk cId="0" sldId="346"/>
        </pc:sldMkLst>
        <pc:spChg chg="mod">
          <ac:chgData name="Beth" userId="2e4be9c2-2f30-41b1-a8f0-c1d614eea3bb" providerId="ADAL" clId="{938CA307-5C63-401D-B1E4-A513F0817BFB}" dt="2022-11-30T17:11:16.736" v="4001" actId="1076"/>
          <ac:spMkLst>
            <pc:docMk/>
            <pc:sldMk cId="0" sldId="346"/>
            <ac:spMk id="182279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8:21.143" v="5622" actId="1076"/>
        <pc:sldMkLst>
          <pc:docMk/>
          <pc:sldMk cId="0" sldId="347"/>
        </pc:sldMkLst>
        <pc:spChg chg="add mod">
          <ac:chgData name="Beth" userId="2e4be9c2-2f30-41b1-a8f0-c1d614eea3bb" providerId="ADAL" clId="{938CA307-5C63-401D-B1E4-A513F0817BFB}" dt="2022-11-30T17:38:21.143" v="5622" actId="1076"/>
          <ac:spMkLst>
            <pc:docMk/>
            <pc:sldMk cId="0" sldId="347"/>
            <ac:spMk id="2" creationId="{369C733A-752F-6174-309B-7149C1370204}"/>
          </ac:spMkLst>
        </pc:spChg>
        <pc:spChg chg="mod">
          <ac:chgData name="Beth" userId="2e4be9c2-2f30-41b1-a8f0-c1d614eea3bb" providerId="ADAL" clId="{938CA307-5C63-401D-B1E4-A513F0817BFB}" dt="2022-11-30T15:40:33.698" v="1560" actId="207"/>
          <ac:spMkLst>
            <pc:docMk/>
            <pc:sldMk cId="0" sldId="347"/>
            <ac:spMk id="184326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7:35:11.756" v="5587" actId="20577"/>
          <ac:spMkLst>
            <pc:docMk/>
            <pc:sldMk cId="0" sldId="347"/>
            <ac:spMk id="184327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5:40:57.866" v="1567" actId="27636"/>
        <pc:sldMkLst>
          <pc:docMk/>
          <pc:sldMk cId="0" sldId="348"/>
        </pc:sldMkLst>
        <pc:spChg chg="mod">
          <ac:chgData name="Beth" userId="2e4be9c2-2f30-41b1-a8f0-c1d614eea3bb" providerId="ADAL" clId="{938CA307-5C63-401D-B1E4-A513F0817BFB}" dt="2022-11-30T15:40:57.866" v="1567" actId="27636"/>
          <ac:spMkLst>
            <pc:docMk/>
            <pc:sldMk cId="0" sldId="348"/>
            <ac:spMk id="186375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8:31.872" v="5624" actId="1076"/>
        <pc:sldMkLst>
          <pc:docMk/>
          <pc:sldMk cId="0" sldId="349"/>
        </pc:sldMkLst>
        <pc:spChg chg="add mod">
          <ac:chgData name="Beth" userId="2e4be9c2-2f30-41b1-a8f0-c1d614eea3bb" providerId="ADAL" clId="{938CA307-5C63-401D-B1E4-A513F0817BFB}" dt="2022-11-30T17:38:31.872" v="5624" actId="1076"/>
          <ac:spMkLst>
            <pc:docMk/>
            <pc:sldMk cId="0" sldId="349"/>
            <ac:spMk id="2" creationId="{EB330E8D-55C0-973A-0469-7D341CC3FCF2}"/>
          </ac:spMkLst>
        </pc:spChg>
        <pc:spChg chg="mod">
          <ac:chgData name="Beth" userId="2e4be9c2-2f30-41b1-a8f0-c1d614eea3bb" providerId="ADAL" clId="{938CA307-5C63-401D-B1E4-A513F0817BFB}" dt="2022-11-30T17:20:10.783" v="4550" actId="20577"/>
          <ac:spMkLst>
            <pc:docMk/>
            <pc:sldMk cId="0" sldId="349"/>
            <ac:spMk id="188422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20:56.964" v="4721" actId="20577"/>
        <pc:sldMkLst>
          <pc:docMk/>
          <pc:sldMk cId="0" sldId="350"/>
        </pc:sldMkLst>
        <pc:spChg chg="mod">
          <ac:chgData name="Beth" userId="2e4be9c2-2f30-41b1-a8f0-c1d614eea3bb" providerId="ADAL" clId="{938CA307-5C63-401D-B1E4-A513F0817BFB}" dt="2022-11-30T17:20:56.964" v="4721" actId="20577"/>
          <ac:spMkLst>
            <pc:docMk/>
            <pc:sldMk cId="0" sldId="350"/>
            <ac:spMk id="190471" creationId="{00000000-0000-0000-0000-000000000000}"/>
          </ac:spMkLst>
        </pc:spChg>
      </pc:sldChg>
      <pc:sldChg chg="addSp delSp modSp mod delAnim modAnim">
        <pc:chgData name="Beth" userId="2e4be9c2-2f30-41b1-a8f0-c1d614eea3bb" providerId="ADAL" clId="{938CA307-5C63-401D-B1E4-A513F0817BFB}" dt="2022-11-30T17:39:14.754" v="5633"/>
        <pc:sldMkLst>
          <pc:docMk/>
          <pc:sldMk cId="0" sldId="351"/>
        </pc:sldMkLst>
        <pc:spChg chg="add del mod">
          <ac:chgData name="Beth" userId="2e4be9c2-2f30-41b1-a8f0-c1d614eea3bb" providerId="ADAL" clId="{938CA307-5C63-401D-B1E4-A513F0817BFB}" dt="2022-11-30T17:38:42.063" v="5626" actId="478"/>
          <ac:spMkLst>
            <pc:docMk/>
            <pc:sldMk cId="0" sldId="351"/>
            <ac:spMk id="2" creationId="{7DFB5E47-1F4C-2BE0-4A90-30F21432D65A}"/>
          </ac:spMkLst>
        </pc:spChg>
        <pc:spChg chg="add mod">
          <ac:chgData name="Beth" userId="2e4be9c2-2f30-41b1-a8f0-c1d614eea3bb" providerId="ADAL" clId="{938CA307-5C63-401D-B1E4-A513F0817BFB}" dt="2022-11-30T17:39:06.407" v="5632" actId="20577"/>
          <ac:spMkLst>
            <pc:docMk/>
            <pc:sldMk cId="0" sldId="351"/>
            <ac:spMk id="3" creationId="{00664E0B-78EE-6240-925D-1A7ACCB60300}"/>
          </ac:spMkLst>
        </pc:spChg>
        <pc:spChg chg="mod">
          <ac:chgData name="Beth" userId="2e4be9c2-2f30-41b1-a8f0-c1d614eea3bb" providerId="ADAL" clId="{938CA307-5C63-401D-B1E4-A513F0817BFB}" dt="2022-11-30T17:21:35.853" v="4774" actId="20577"/>
          <ac:spMkLst>
            <pc:docMk/>
            <pc:sldMk cId="0" sldId="351"/>
            <ac:spMk id="192518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22:36.764" v="4926" actId="1076"/>
        <pc:sldMkLst>
          <pc:docMk/>
          <pc:sldMk cId="0" sldId="352"/>
        </pc:sldMkLst>
        <pc:spChg chg="mod">
          <ac:chgData name="Beth" userId="2e4be9c2-2f30-41b1-a8f0-c1d614eea3bb" providerId="ADAL" clId="{938CA307-5C63-401D-B1E4-A513F0817BFB}" dt="2022-11-30T17:22:36.764" v="4926" actId="1076"/>
          <ac:spMkLst>
            <pc:docMk/>
            <pc:sldMk cId="0" sldId="352"/>
            <ac:spMk id="194567" creationId="{00000000-0000-0000-0000-000000000000}"/>
          </ac:spMkLst>
        </pc:spChg>
      </pc:sldChg>
      <pc:sldChg chg="addSp modSp mod modAnim">
        <pc:chgData name="Beth" userId="2e4be9c2-2f30-41b1-a8f0-c1d614eea3bb" providerId="ADAL" clId="{938CA307-5C63-401D-B1E4-A513F0817BFB}" dt="2022-11-30T17:38:58.668" v="5630" actId="1076"/>
        <pc:sldMkLst>
          <pc:docMk/>
          <pc:sldMk cId="0" sldId="353"/>
        </pc:sldMkLst>
        <pc:spChg chg="add mod">
          <ac:chgData name="Beth" userId="2e4be9c2-2f30-41b1-a8f0-c1d614eea3bb" providerId="ADAL" clId="{938CA307-5C63-401D-B1E4-A513F0817BFB}" dt="2022-11-30T17:38:58.668" v="5630" actId="1076"/>
          <ac:spMkLst>
            <pc:docMk/>
            <pc:sldMk cId="0" sldId="353"/>
            <ac:spMk id="2" creationId="{D077E991-8703-E7B6-29ED-611BFB6FEFFF}"/>
          </ac:spMkLst>
        </pc:spChg>
        <pc:spChg chg="mod">
          <ac:chgData name="Beth" userId="2e4be9c2-2f30-41b1-a8f0-c1d614eea3bb" providerId="ADAL" clId="{938CA307-5C63-401D-B1E4-A513F0817BFB}" dt="2022-11-30T17:16:43.453" v="4464" actId="1076"/>
          <ac:spMkLst>
            <pc:docMk/>
            <pc:sldMk cId="0" sldId="353"/>
            <ac:spMk id="196614" creationId="{00000000-0000-0000-0000-000000000000}"/>
          </ac:spMkLst>
        </pc:spChg>
        <pc:spChg chg="mod">
          <ac:chgData name="Beth" userId="2e4be9c2-2f30-41b1-a8f0-c1d614eea3bb" providerId="ADAL" clId="{938CA307-5C63-401D-B1E4-A513F0817BFB}" dt="2022-11-30T17:17:05.605" v="4469" actId="948"/>
          <ac:spMkLst>
            <pc:docMk/>
            <pc:sldMk cId="0" sldId="353"/>
            <ac:spMk id="196615" creationId="{00000000-0000-0000-0000-000000000000}"/>
          </ac:spMkLst>
        </pc:spChg>
      </pc:sldChg>
      <pc:sldChg chg="modSp mod">
        <pc:chgData name="Beth" userId="2e4be9c2-2f30-41b1-a8f0-c1d614eea3bb" providerId="ADAL" clId="{938CA307-5C63-401D-B1E4-A513F0817BFB}" dt="2022-11-30T17:17:14.159" v="4471" actId="27636"/>
        <pc:sldMkLst>
          <pc:docMk/>
          <pc:sldMk cId="0" sldId="354"/>
        </pc:sldMkLst>
        <pc:spChg chg="mod">
          <ac:chgData name="Beth" userId="2e4be9c2-2f30-41b1-a8f0-c1d614eea3bb" providerId="ADAL" clId="{938CA307-5C63-401D-B1E4-A513F0817BFB}" dt="2022-11-30T17:17:14.159" v="4471" actId="27636"/>
          <ac:spMkLst>
            <pc:docMk/>
            <pc:sldMk cId="0" sldId="354"/>
            <ac:spMk id="198663" creationId="{00000000-0000-0000-0000-000000000000}"/>
          </ac:spMkLst>
        </pc:spChg>
      </pc:sldChg>
    </pc:docChg>
  </pc:docChgLst>
  <pc:docChgLst>
    <pc:chgData name="Beth Acton" userId="2e4be9c2-2f30-41b1-a8f0-c1d614eea3bb" providerId="ADAL" clId="{9D37362B-0A31-4C7D-89C2-9329F353002B}"/>
    <pc:docChg chg="modSld">
      <pc:chgData name="Beth Acton" userId="2e4be9c2-2f30-41b1-a8f0-c1d614eea3bb" providerId="ADAL" clId="{9D37362B-0A31-4C7D-89C2-9329F353002B}" dt="2023-12-04T19:13:15.704" v="3" actId="20577"/>
      <pc:docMkLst>
        <pc:docMk/>
      </pc:docMkLst>
      <pc:sldChg chg="modSp mod">
        <pc:chgData name="Beth Acton" userId="2e4be9c2-2f30-41b1-a8f0-c1d614eea3bb" providerId="ADAL" clId="{9D37362B-0A31-4C7D-89C2-9329F353002B}" dt="2023-12-04T19:13:11.752" v="1" actId="20577"/>
        <pc:sldMkLst>
          <pc:docMk/>
          <pc:sldMk cId="0" sldId="333"/>
        </pc:sldMkLst>
        <pc:spChg chg="mod">
          <ac:chgData name="Beth Acton" userId="2e4be9c2-2f30-41b1-a8f0-c1d614eea3bb" providerId="ADAL" clId="{9D37362B-0A31-4C7D-89C2-9329F353002B}" dt="2023-12-04T19:13:11.752" v="1" actId="20577"/>
          <ac:spMkLst>
            <pc:docMk/>
            <pc:sldMk cId="0" sldId="333"/>
            <ac:spMk id="155655" creationId="{00000000-0000-0000-0000-000000000000}"/>
          </ac:spMkLst>
        </pc:spChg>
      </pc:sldChg>
      <pc:sldChg chg="modSp mod">
        <pc:chgData name="Beth Acton" userId="2e4be9c2-2f30-41b1-a8f0-c1d614eea3bb" providerId="ADAL" clId="{9D37362B-0A31-4C7D-89C2-9329F353002B}" dt="2023-12-04T19:13:15.704" v="3" actId="20577"/>
        <pc:sldMkLst>
          <pc:docMk/>
          <pc:sldMk cId="0" sldId="334"/>
        </pc:sldMkLst>
        <pc:spChg chg="mod">
          <ac:chgData name="Beth Acton" userId="2e4be9c2-2f30-41b1-a8f0-c1d614eea3bb" providerId="ADAL" clId="{9D37362B-0A31-4C7D-89C2-9329F353002B}" dt="2023-12-04T19:13:15.704" v="3" actId="20577"/>
          <ac:spMkLst>
            <pc:docMk/>
            <pc:sldMk cId="0" sldId="334"/>
            <ac:spMk id="157703" creationId="{00000000-0000-0000-0000-000000000000}"/>
          </ac:spMkLst>
        </pc:spChg>
      </pc:sldChg>
    </pc:docChg>
  </pc:docChgLst>
  <pc:docChgLst>
    <pc:chgData name="Beth Acton" userId="2e4be9c2-2f30-41b1-a8f0-c1d614eea3bb" providerId="ADAL" clId="{A3DEF99B-D968-4BF5-B9CD-C5DF3AD8E9E6}"/>
    <pc:docChg chg="undo custSel delSld modSld sldOrd modMainMaster">
      <pc:chgData name="Beth Acton" userId="2e4be9c2-2f30-41b1-a8f0-c1d614eea3bb" providerId="ADAL" clId="{A3DEF99B-D968-4BF5-B9CD-C5DF3AD8E9E6}" dt="2022-12-01T13:00:15.851" v="956"/>
      <pc:docMkLst>
        <pc:docMk/>
      </pc:docMkLst>
      <pc:sldChg chg="modSp">
        <pc:chgData name="Beth Acton" userId="2e4be9c2-2f30-41b1-a8f0-c1d614eea3bb" providerId="ADAL" clId="{A3DEF99B-D968-4BF5-B9CD-C5DF3AD8E9E6}" dt="2022-11-29T16:49:39.420" v="346" actId="122"/>
        <pc:sldMkLst>
          <pc:docMk/>
          <pc:sldMk cId="0" sldId="256"/>
        </pc:sldMkLst>
        <pc:spChg chg="mod">
          <ac:chgData name="Beth Acton" userId="2e4be9c2-2f30-41b1-a8f0-c1d614eea3bb" providerId="ADAL" clId="{A3DEF99B-D968-4BF5-B9CD-C5DF3AD8E9E6}" dt="2022-11-29T16:49:17.733" v="322" actId="122"/>
          <ac:spMkLst>
            <pc:docMk/>
            <pc:sldMk cId="0" sldId="256"/>
            <ac:spMk id="2088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8:45.454" v="313" actId="122"/>
          <ac:spMkLst>
            <pc:docMk/>
            <pc:sldMk cId="0" sldId="256"/>
            <ac:spMk id="2106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8.594" v="331" actId="122"/>
          <ac:spMkLst>
            <pc:docMk/>
            <pc:sldMk cId="0" sldId="256"/>
            <ac:spMk id="2137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9.345" v="332" actId="122"/>
          <ac:spMkLst>
            <pc:docMk/>
            <pc:sldMk cId="0" sldId="256"/>
            <ac:spMk id="2138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5.803" v="341" actId="122"/>
          <ac:spMkLst>
            <pc:docMk/>
            <pc:sldMk cId="0" sldId="256"/>
            <ac:spMk id="2139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6.483" v="342" actId="122"/>
          <ac:spMkLst>
            <pc:docMk/>
            <pc:sldMk cId="0" sldId="256"/>
            <ac:spMk id="2140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8:49.398" v="315" actId="122"/>
          <ac:spMkLst>
            <pc:docMk/>
            <pc:sldMk cId="0" sldId="256"/>
            <ac:spMk id="2145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8:52.567" v="317" actId="122"/>
          <ac:spMkLst>
            <pc:docMk/>
            <pc:sldMk cId="0" sldId="256"/>
            <ac:spMk id="2146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8:57.763" v="318" actId="207"/>
          <ac:spMkLst>
            <pc:docMk/>
            <pc:sldMk cId="0" sldId="256"/>
            <ac:spMk id="2147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07.082" v="321" actId="207"/>
          <ac:spMkLst>
            <pc:docMk/>
            <pc:sldMk cId="0" sldId="256"/>
            <ac:spMk id="2148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19.686" v="323" actId="122"/>
          <ac:spMkLst>
            <pc:docMk/>
            <pc:sldMk cId="0" sldId="256"/>
            <ac:spMk id="2149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7.548" v="330" actId="122"/>
          <ac:spMkLst>
            <pc:docMk/>
            <pc:sldMk cId="0" sldId="256"/>
            <ac:spMk id="2150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0.035" v="333" actId="122"/>
          <ac:spMkLst>
            <pc:docMk/>
            <pc:sldMk cId="0" sldId="256"/>
            <ac:spMk id="2151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5.148" v="340" actId="122"/>
          <ac:spMkLst>
            <pc:docMk/>
            <pc:sldMk cId="0" sldId="256"/>
            <ac:spMk id="2152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7.234" v="343" actId="122"/>
          <ac:spMkLst>
            <pc:docMk/>
            <pc:sldMk cId="0" sldId="256"/>
            <ac:spMk id="2153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1.439" v="324" actId="122"/>
          <ac:spMkLst>
            <pc:docMk/>
            <pc:sldMk cId="0" sldId="256"/>
            <ac:spMk id="2154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6.546" v="329" actId="122"/>
          <ac:spMkLst>
            <pc:docMk/>
            <pc:sldMk cId="0" sldId="256"/>
            <ac:spMk id="2155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0.754" v="334" actId="122"/>
          <ac:spMkLst>
            <pc:docMk/>
            <pc:sldMk cId="0" sldId="256"/>
            <ac:spMk id="2156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4.300" v="339" actId="122"/>
          <ac:spMkLst>
            <pc:docMk/>
            <pc:sldMk cId="0" sldId="256"/>
            <ac:spMk id="2157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7.920" v="344" actId="122"/>
          <ac:spMkLst>
            <pc:docMk/>
            <pc:sldMk cId="0" sldId="256"/>
            <ac:spMk id="2158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2.258" v="325" actId="122"/>
          <ac:spMkLst>
            <pc:docMk/>
            <pc:sldMk cId="0" sldId="256"/>
            <ac:spMk id="2159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5.548" v="328" actId="122"/>
          <ac:spMkLst>
            <pc:docMk/>
            <pc:sldMk cId="0" sldId="256"/>
            <ac:spMk id="2160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1.572" v="335" actId="122"/>
          <ac:spMkLst>
            <pc:docMk/>
            <pc:sldMk cId="0" sldId="256"/>
            <ac:spMk id="2161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3.665" v="338" actId="122"/>
          <ac:spMkLst>
            <pc:docMk/>
            <pc:sldMk cId="0" sldId="256"/>
            <ac:spMk id="2162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8.690" v="345" actId="122"/>
          <ac:spMkLst>
            <pc:docMk/>
            <pc:sldMk cId="0" sldId="256"/>
            <ac:spMk id="2163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3.010" v="326" actId="122"/>
          <ac:spMkLst>
            <pc:docMk/>
            <pc:sldMk cId="0" sldId="256"/>
            <ac:spMk id="2164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23.891" v="327" actId="122"/>
          <ac:spMkLst>
            <pc:docMk/>
            <pc:sldMk cId="0" sldId="256"/>
            <ac:spMk id="2165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2.316" v="336" actId="122"/>
          <ac:spMkLst>
            <pc:docMk/>
            <pc:sldMk cId="0" sldId="256"/>
            <ac:spMk id="2166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3.013" v="337" actId="122"/>
          <ac:spMkLst>
            <pc:docMk/>
            <pc:sldMk cId="0" sldId="256"/>
            <ac:spMk id="2167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6:49:39.420" v="346" actId="122"/>
          <ac:spMkLst>
            <pc:docMk/>
            <pc:sldMk cId="0" sldId="256"/>
            <ac:spMk id="2168" creationId="{00000000-0000-0000-0000-000000000000}"/>
          </ac:spMkLst>
        </pc:spChg>
      </pc:sldChg>
      <pc:sldChg chg="addSp delSp modSp delAnim modAnim">
        <pc:chgData name="Beth Acton" userId="2e4be9c2-2f30-41b1-a8f0-c1d614eea3bb" providerId="ADAL" clId="{A3DEF99B-D968-4BF5-B9CD-C5DF3AD8E9E6}" dt="2022-12-01T12:56:36.041" v="905"/>
        <pc:sldMkLst>
          <pc:docMk/>
          <pc:sldMk cId="0" sldId="257"/>
        </pc:sldMkLst>
        <pc:spChg chg="add del">
          <ac:chgData name="Beth Acton" userId="2e4be9c2-2f30-41b1-a8f0-c1d614eea3bb" providerId="ADAL" clId="{A3DEF99B-D968-4BF5-B9CD-C5DF3AD8E9E6}" dt="2022-11-29T16:56:41.540" v="371"/>
          <ac:spMkLst>
            <pc:docMk/>
            <pc:sldMk cId="0" sldId="257"/>
            <ac:spMk id="2" creationId="{6F5ED2E7-8ED9-47F3-B99A-9557406C1D20}"/>
          </ac:spMkLst>
        </pc:spChg>
        <pc:spChg chg="add del">
          <ac:chgData name="Beth Acton" userId="2e4be9c2-2f30-41b1-a8f0-c1d614eea3bb" providerId="ADAL" clId="{A3DEF99B-D968-4BF5-B9CD-C5DF3AD8E9E6}" dt="2022-11-29T16:56:41.540" v="371"/>
          <ac:spMkLst>
            <pc:docMk/>
            <pc:sldMk cId="0" sldId="257"/>
            <ac:spMk id="3" creationId="{6CABF071-311F-444F-9B05-56E1C32BB7B1}"/>
          </ac:spMkLst>
        </pc:spChg>
        <pc:spChg chg="add del">
          <ac:chgData name="Beth Acton" userId="2e4be9c2-2f30-41b1-a8f0-c1d614eea3bb" providerId="ADAL" clId="{A3DEF99B-D968-4BF5-B9CD-C5DF3AD8E9E6}" dt="2022-11-29T16:56:46.496" v="373"/>
          <ac:spMkLst>
            <pc:docMk/>
            <pc:sldMk cId="0" sldId="257"/>
            <ac:spMk id="4" creationId="{9D9BFEB1-51D5-4DD0-B7AB-C7C3C267CB23}"/>
          </ac:spMkLst>
        </pc:spChg>
        <pc:spChg chg="add del">
          <ac:chgData name="Beth Acton" userId="2e4be9c2-2f30-41b1-a8f0-c1d614eea3bb" providerId="ADAL" clId="{A3DEF99B-D968-4BF5-B9CD-C5DF3AD8E9E6}" dt="2022-11-29T16:56:46.496" v="373"/>
          <ac:spMkLst>
            <pc:docMk/>
            <pc:sldMk cId="0" sldId="257"/>
            <ac:spMk id="5" creationId="{38416203-8C17-4586-AE6F-260170E96AC2}"/>
          </ac:spMkLst>
        </pc:spChg>
        <pc:spChg chg="add del">
          <ac:chgData name="Beth Acton" userId="2e4be9c2-2f30-41b1-a8f0-c1d614eea3bb" providerId="ADAL" clId="{A3DEF99B-D968-4BF5-B9CD-C5DF3AD8E9E6}" dt="2022-11-29T16:56:56.992" v="375"/>
          <ac:spMkLst>
            <pc:docMk/>
            <pc:sldMk cId="0" sldId="257"/>
            <ac:spMk id="7" creationId="{C3C0E519-D87B-4C1C-890F-C077F50FB564}"/>
          </ac:spMkLst>
        </pc:spChg>
        <pc:spChg chg="add del">
          <ac:chgData name="Beth Acton" userId="2e4be9c2-2f30-41b1-a8f0-c1d614eea3bb" providerId="ADAL" clId="{A3DEF99B-D968-4BF5-B9CD-C5DF3AD8E9E6}" dt="2022-11-29T16:56:56.992" v="375"/>
          <ac:spMkLst>
            <pc:docMk/>
            <pc:sldMk cId="0" sldId="257"/>
            <ac:spMk id="8" creationId="{919D058F-0D0A-4E26-8DA6-C8BABB45B9A8}"/>
          </ac:spMkLst>
        </pc:spChg>
        <pc:spChg chg="add mod">
          <ac:chgData name="Beth Acton" userId="2e4be9c2-2f30-41b1-a8f0-c1d614eea3bb" providerId="ADAL" clId="{A3DEF99B-D968-4BF5-B9CD-C5DF3AD8E9E6}" dt="2022-11-29T17:01:25.601" v="783" actId="1076"/>
          <ac:spMkLst>
            <pc:docMk/>
            <pc:sldMk cId="0" sldId="257"/>
            <ac:spMk id="13" creationId="{CF8D2F8F-454C-491C-AE69-F1CCA2731AD6}"/>
          </ac:spMkLst>
        </pc:spChg>
        <pc:spChg chg="mod">
          <ac:chgData name="Beth Acton" userId="2e4be9c2-2f30-41b1-a8f0-c1d614eea3bb" providerId="ADAL" clId="{A3DEF99B-D968-4BF5-B9CD-C5DF3AD8E9E6}" dt="2022-11-29T16:57:04.623" v="419" actId="20577"/>
          <ac:spMkLst>
            <pc:docMk/>
            <pc:sldMk cId="0" sldId="257"/>
            <ac:spMk id="3077" creationId="{00000000-0000-0000-0000-000000000000}"/>
          </ac:spMkLst>
        </pc:spChg>
        <pc:picChg chg="del">
          <ac:chgData name="Beth Acton" userId="2e4be9c2-2f30-41b1-a8f0-c1d614eea3bb" providerId="ADAL" clId="{A3DEF99B-D968-4BF5-B9CD-C5DF3AD8E9E6}" dt="2022-11-29T16:57:06.835" v="420" actId="478"/>
          <ac:picMkLst>
            <pc:docMk/>
            <pc:sldMk cId="0" sldId="257"/>
            <ac:picMk id="6" creationId="{00000000-0000-0000-0000-000000000000}"/>
          </ac:picMkLst>
        </pc:picChg>
        <pc:picChg chg="add mod">
          <ac:chgData name="Beth Acton" userId="2e4be9c2-2f30-41b1-a8f0-c1d614eea3bb" providerId="ADAL" clId="{A3DEF99B-D968-4BF5-B9CD-C5DF3AD8E9E6}" dt="2022-11-29T17:27:34.478" v="903" actId="1076"/>
          <ac:picMkLst>
            <pc:docMk/>
            <pc:sldMk cId="0" sldId="257"/>
            <ac:picMk id="14" creationId="{584523B5-17A4-4C79-8EF2-4043E5FD21DF}"/>
          </ac:picMkLst>
        </pc:picChg>
      </pc:sldChg>
      <pc:sldChg chg="addSp delSp modSp delAnim modAnim">
        <pc:chgData name="Beth Acton" userId="2e4be9c2-2f30-41b1-a8f0-c1d614eea3bb" providerId="ADAL" clId="{A3DEF99B-D968-4BF5-B9CD-C5DF3AD8E9E6}" dt="2022-12-01T12:58:24.067" v="907"/>
        <pc:sldMkLst>
          <pc:docMk/>
          <pc:sldMk cId="0" sldId="267"/>
        </pc:sldMkLst>
        <pc:spChg chg="add del">
          <ac:chgData name="Beth Acton" userId="2e4be9c2-2f30-41b1-a8f0-c1d614eea3bb" providerId="ADAL" clId="{A3DEF99B-D968-4BF5-B9CD-C5DF3AD8E9E6}" dt="2022-11-29T16:58:11.891" v="438"/>
          <ac:spMkLst>
            <pc:docMk/>
            <pc:sldMk cId="0" sldId="267"/>
            <ac:spMk id="2" creationId="{D960D4FF-2D73-4F3B-BFD9-3126657C2B1E}"/>
          </ac:spMkLst>
        </pc:spChg>
        <pc:spChg chg="add del">
          <ac:chgData name="Beth Acton" userId="2e4be9c2-2f30-41b1-a8f0-c1d614eea3bb" providerId="ADAL" clId="{A3DEF99B-D968-4BF5-B9CD-C5DF3AD8E9E6}" dt="2022-11-29T16:58:11.891" v="438"/>
          <ac:spMkLst>
            <pc:docMk/>
            <pc:sldMk cId="0" sldId="267"/>
            <ac:spMk id="3" creationId="{4F18AD17-FDFE-4F59-8902-EED20640FEE8}"/>
          </ac:spMkLst>
        </pc:spChg>
        <pc:spChg chg="add mod">
          <ac:chgData name="Beth Acton" userId="2e4be9c2-2f30-41b1-a8f0-c1d614eea3bb" providerId="ADAL" clId="{A3DEF99B-D968-4BF5-B9CD-C5DF3AD8E9E6}" dt="2022-11-29T17:01:55.385" v="789" actId="20577"/>
          <ac:spMkLst>
            <pc:docMk/>
            <pc:sldMk cId="0" sldId="267"/>
            <ac:spMk id="11" creationId="{8BDF635D-4C3F-4241-AD36-FFA277ACB459}"/>
          </ac:spMkLst>
        </pc:spChg>
        <pc:spChg chg="mod">
          <ac:chgData name="Beth Acton" userId="2e4be9c2-2f30-41b1-a8f0-c1d614eea3bb" providerId="ADAL" clId="{A3DEF99B-D968-4BF5-B9CD-C5DF3AD8E9E6}" dt="2022-11-29T17:00:51.640" v="776" actId="207"/>
          <ac:spMkLst>
            <pc:docMk/>
            <pc:sldMk cId="0" sldId="267"/>
            <ac:spMk id="13321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7:00:31.824" v="774" actId="14100"/>
          <ac:spMkLst>
            <pc:docMk/>
            <pc:sldMk cId="0" sldId="267"/>
            <ac:spMk id="13322" creationId="{00000000-0000-0000-0000-000000000000}"/>
          </ac:spMkLst>
        </pc:spChg>
        <pc:picChg chg="del">
          <ac:chgData name="Beth Acton" userId="2e4be9c2-2f30-41b1-a8f0-c1d614eea3bb" providerId="ADAL" clId="{A3DEF99B-D968-4BF5-B9CD-C5DF3AD8E9E6}" dt="2022-12-01T12:58:23.543" v="906" actId="478"/>
          <ac:picMkLst>
            <pc:docMk/>
            <pc:sldMk cId="0" sldId="267"/>
            <ac:picMk id="7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24.067" v="907"/>
          <ac:picMkLst>
            <pc:docMk/>
            <pc:sldMk cId="0" sldId="267"/>
            <ac:picMk id="9" creationId="{35EA9C72-B57A-43BA-A24C-0A79C7997435}"/>
          </ac:picMkLst>
        </pc:picChg>
        <pc:picChg chg="add del">
          <ac:chgData name="Beth Acton" userId="2e4be9c2-2f30-41b1-a8f0-c1d614eea3bb" providerId="ADAL" clId="{A3DEF99B-D968-4BF5-B9CD-C5DF3AD8E9E6}" dt="2022-11-29T17:01:43.651" v="786" actId="478"/>
          <ac:picMkLst>
            <pc:docMk/>
            <pc:sldMk cId="0" sldId="267"/>
            <ac:picMk id="10" creationId="{5122CA46-9B7D-4C43-B6F6-57272802B3E2}"/>
          </ac:picMkLst>
        </pc:picChg>
      </pc:sldChg>
      <pc:sldChg chg="modSp">
        <pc:chgData name="Beth Acton" userId="2e4be9c2-2f30-41b1-a8f0-c1d614eea3bb" providerId="ADAL" clId="{A3DEF99B-D968-4BF5-B9CD-C5DF3AD8E9E6}" dt="2022-11-29T16:57:13.120" v="436" actId="20577"/>
        <pc:sldMkLst>
          <pc:docMk/>
          <pc:sldMk cId="0" sldId="307"/>
        </pc:sldMkLst>
        <pc:spChg chg="mod">
          <ac:chgData name="Beth Acton" userId="2e4be9c2-2f30-41b1-a8f0-c1d614eea3bb" providerId="ADAL" clId="{A3DEF99B-D968-4BF5-B9CD-C5DF3AD8E9E6}" dt="2022-11-29T16:57:13.120" v="436" actId="20577"/>
          <ac:spMkLst>
            <pc:docMk/>
            <pc:sldMk cId="0" sldId="307"/>
            <ac:spMk id="54281" creationId="{00000000-0000-0000-0000-000000000000}"/>
          </ac:spMkLst>
        </pc:spChg>
      </pc:sldChg>
      <pc:sldChg chg="modSp">
        <pc:chgData name="Beth Acton" userId="2e4be9c2-2f30-41b1-a8f0-c1d614eea3bb" providerId="ADAL" clId="{A3DEF99B-D968-4BF5-B9CD-C5DF3AD8E9E6}" dt="2022-11-29T17:01:06.160" v="781" actId="20577"/>
        <pc:sldMkLst>
          <pc:docMk/>
          <pc:sldMk cId="0" sldId="308"/>
        </pc:sldMkLst>
        <pc:spChg chg="mod">
          <ac:chgData name="Beth Acton" userId="2e4be9c2-2f30-41b1-a8f0-c1d614eea3bb" providerId="ADAL" clId="{A3DEF99B-D968-4BF5-B9CD-C5DF3AD8E9E6}" dt="2022-11-29T17:01:06.160" v="781" actId="20577"/>
          <ac:spMkLst>
            <pc:docMk/>
            <pc:sldMk cId="0" sldId="308"/>
            <ac:spMk id="104456" creationId="{00000000-0000-0000-0000-000000000000}"/>
          </ac:spMkLst>
        </pc:spChg>
      </pc:sldChg>
      <pc:sldChg chg="modSp">
        <pc:chgData name="Beth Acton" userId="2e4be9c2-2f30-41b1-a8f0-c1d614eea3bb" providerId="ADAL" clId="{A3DEF99B-D968-4BF5-B9CD-C5DF3AD8E9E6}" dt="2022-11-29T16:54:45.709" v="365" actId="20577"/>
        <pc:sldMkLst>
          <pc:docMk/>
          <pc:sldMk cId="0" sldId="310"/>
        </pc:sldMkLst>
        <pc:spChg chg="mod">
          <ac:chgData name="Beth Acton" userId="2e4be9c2-2f30-41b1-a8f0-c1d614eea3bb" providerId="ADAL" clId="{A3DEF99B-D968-4BF5-B9CD-C5DF3AD8E9E6}" dt="2022-11-29T16:54:45.709" v="365" actId="20577"/>
          <ac:spMkLst>
            <pc:docMk/>
            <pc:sldMk cId="0" sldId="310"/>
            <ac:spMk id="108552" creationId="{00000000-0000-0000-0000-000000000000}"/>
          </ac:spMkLst>
        </pc:spChg>
      </pc:sldChg>
      <pc:sldChg chg="addSp delSp modSp delAnim modAnim">
        <pc:chgData name="Beth Acton" userId="2e4be9c2-2f30-41b1-a8f0-c1d614eea3bb" providerId="ADAL" clId="{A3DEF99B-D968-4BF5-B9CD-C5DF3AD8E9E6}" dt="2022-12-01T12:58:32.250" v="911"/>
        <pc:sldMkLst>
          <pc:docMk/>
          <pc:sldMk cId="0" sldId="311"/>
        </pc:sldMkLst>
        <pc:spChg chg="add mod">
          <ac:chgData name="Beth Acton" userId="2e4be9c2-2f30-41b1-a8f0-c1d614eea3bb" providerId="ADAL" clId="{A3DEF99B-D968-4BF5-B9CD-C5DF3AD8E9E6}" dt="2022-11-29T17:04:15.045" v="817" actId="1076"/>
          <ac:spMkLst>
            <pc:docMk/>
            <pc:sldMk cId="0" sldId="311"/>
            <ac:spMk id="5" creationId="{34427F3B-89DC-486E-85F7-AA8C1596D00D}"/>
          </ac:spMkLst>
        </pc:spChg>
        <pc:spChg chg="mod">
          <ac:chgData name="Beth Acton" userId="2e4be9c2-2f30-41b1-a8f0-c1d614eea3bb" providerId="ADAL" clId="{A3DEF99B-D968-4BF5-B9CD-C5DF3AD8E9E6}" dt="2022-11-29T17:03:48.304" v="812"/>
          <ac:spMkLst>
            <pc:docMk/>
            <pc:sldMk cId="0" sldId="311"/>
            <ac:spMk id="110598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7:03:32.391" v="811" actId="27636"/>
          <ac:spMkLst>
            <pc:docMk/>
            <pc:sldMk cId="0" sldId="311"/>
            <ac:spMk id="110599" creationId="{00000000-0000-0000-0000-000000000000}"/>
          </ac:spMkLst>
        </pc:spChg>
        <pc:picChg chg="add">
          <ac:chgData name="Beth Acton" userId="2e4be9c2-2f30-41b1-a8f0-c1d614eea3bb" providerId="ADAL" clId="{A3DEF99B-D968-4BF5-B9CD-C5DF3AD8E9E6}" dt="2022-12-01T12:58:32.250" v="911"/>
          <ac:picMkLst>
            <pc:docMk/>
            <pc:sldMk cId="0" sldId="311"/>
            <ac:picMk id="7" creationId="{0F9BB0CF-C93F-4DFF-9AE9-7A86317AC9B7}"/>
          </ac:picMkLst>
        </pc:picChg>
        <pc:picChg chg="del">
          <ac:chgData name="Beth Acton" userId="2e4be9c2-2f30-41b1-a8f0-c1d614eea3bb" providerId="ADAL" clId="{A3DEF99B-D968-4BF5-B9CD-C5DF3AD8E9E6}" dt="2022-12-01T12:58:32.054" v="910" actId="478"/>
          <ac:picMkLst>
            <pc:docMk/>
            <pc:sldMk cId="0" sldId="311"/>
            <ac:picMk id="9" creationId="{00000000-0000-0000-0000-000000000000}"/>
          </ac:picMkLst>
        </pc:picChg>
      </pc:sldChg>
      <pc:sldChg chg="modSp">
        <pc:chgData name="Beth Acton" userId="2e4be9c2-2f30-41b1-a8f0-c1d614eea3bb" providerId="ADAL" clId="{A3DEF99B-D968-4BF5-B9CD-C5DF3AD8E9E6}" dt="2022-11-29T17:04:02.150" v="815" actId="1076"/>
        <pc:sldMkLst>
          <pc:docMk/>
          <pc:sldMk cId="0" sldId="312"/>
        </pc:sldMkLst>
        <pc:spChg chg="mod">
          <ac:chgData name="Beth Acton" userId="2e4be9c2-2f30-41b1-a8f0-c1d614eea3bb" providerId="ADAL" clId="{A3DEF99B-D968-4BF5-B9CD-C5DF3AD8E9E6}" dt="2022-11-29T17:04:02.150" v="815" actId="1076"/>
          <ac:spMkLst>
            <pc:docMk/>
            <pc:sldMk cId="0" sldId="312"/>
            <ac:spMk id="112648" creationId="{00000000-0000-0000-0000-000000000000}"/>
          </ac:spMkLst>
        </pc:spChg>
      </pc:sldChg>
      <pc:sldChg chg="addSp delSp modSp delAnim modAnim">
        <pc:chgData name="Beth Acton" userId="2e4be9c2-2f30-41b1-a8f0-c1d614eea3bb" providerId="ADAL" clId="{A3DEF99B-D968-4BF5-B9CD-C5DF3AD8E9E6}" dt="2022-12-01T12:58:35.899" v="913"/>
        <pc:sldMkLst>
          <pc:docMk/>
          <pc:sldMk cId="0" sldId="313"/>
        </pc:sldMkLst>
        <pc:spChg chg="add mod">
          <ac:chgData name="Beth Acton" userId="2e4be9c2-2f30-41b1-a8f0-c1d614eea3bb" providerId="ADAL" clId="{A3DEF99B-D968-4BF5-B9CD-C5DF3AD8E9E6}" dt="2022-11-29T17:06:49.953" v="899" actId="14100"/>
          <ac:spMkLst>
            <pc:docMk/>
            <pc:sldMk cId="0" sldId="313"/>
            <ac:spMk id="5" creationId="{E3CAE021-53CE-4876-B7E6-9E15B1066F57}"/>
          </ac:spMkLst>
        </pc:spChg>
        <pc:spChg chg="add mod">
          <ac:chgData name="Beth Acton" userId="2e4be9c2-2f30-41b1-a8f0-c1d614eea3bb" providerId="ADAL" clId="{A3DEF99B-D968-4BF5-B9CD-C5DF3AD8E9E6}" dt="2022-11-29T17:07:06.058" v="902" actId="1076"/>
          <ac:spMkLst>
            <pc:docMk/>
            <pc:sldMk cId="0" sldId="313"/>
            <ac:spMk id="6" creationId="{71F2955F-D269-460E-922C-DA457BA2BB7E}"/>
          </ac:spMkLst>
        </pc:spChg>
        <pc:spChg chg="del">
          <ac:chgData name="Beth Acton" userId="2e4be9c2-2f30-41b1-a8f0-c1d614eea3bb" providerId="ADAL" clId="{A3DEF99B-D968-4BF5-B9CD-C5DF3AD8E9E6}" dt="2022-11-29T17:06:56.537" v="900" actId="478"/>
          <ac:spMkLst>
            <pc:docMk/>
            <pc:sldMk cId="0" sldId="313"/>
            <ac:spMk id="114694" creationId="{00000000-0000-0000-0000-000000000000}"/>
          </ac:spMkLst>
        </pc:spChg>
        <pc:spChg chg="mod">
          <ac:chgData name="Beth Acton" userId="2e4be9c2-2f30-41b1-a8f0-c1d614eea3bb" providerId="ADAL" clId="{A3DEF99B-D968-4BF5-B9CD-C5DF3AD8E9E6}" dt="2022-11-29T17:06:29.825" v="876" actId="1076"/>
          <ac:spMkLst>
            <pc:docMk/>
            <pc:sldMk cId="0" sldId="313"/>
            <ac:spMk id="114695" creationId="{00000000-0000-0000-0000-000000000000}"/>
          </ac:spMkLst>
        </pc:spChg>
        <pc:picChg chg="del">
          <ac:chgData name="Beth Acton" userId="2e4be9c2-2f30-41b1-a8f0-c1d614eea3bb" providerId="ADAL" clId="{A3DEF99B-D968-4BF5-B9CD-C5DF3AD8E9E6}" dt="2022-12-01T12:58:35.717" v="912" actId="478"/>
          <ac:picMkLst>
            <pc:docMk/>
            <pc:sldMk cId="0" sldId="313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35.899" v="913"/>
          <ac:picMkLst>
            <pc:docMk/>
            <pc:sldMk cId="0" sldId="313"/>
            <ac:picMk id="7" creationId="{B8DEE6CD-DE8F-4D9F-B3F4-21FE8187C607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8:41.034" v="915"/>
        <pc:sldMkLst>
          <pc:docMk/>
          <pc:sldMk cId="0" sldId="315"/>
        </pc:sldMkLst>
        <pc:picChg chg="del">
          <ac:chgData name="Beth Acton" userId="2e4be9c2-2f30-41b1-a8f0-c1d614eea3bb" providerId="ADAL" clId="{A3DEF99B-D968-4BF5-B9CD-C5DF3AD8E9E6}" dt="2022-12-01T12:58:40.774" v="914" actId="478"/>
          <ac:picMkLst>
            <pc:docMk/>
            <pc:sldMk cId="0" sldId="315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41.034" v="915"/>
          <ac:picMkLst>
            <pc:docMk/>
            <pc:sldMk cId="0" sldId="315"/>
            <ac:picMk id="6" creationId="{9F64A266-1B07-4671-B3D4-206031E4DE31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8:44.796" v="917"/>
        <pc:sldMkLst>
          <pc:docMk/>
          <pc:sldMk cId="0" sldId="317"/>
        </pc:sldMkLst>
        <pc:picChg chg="del">
          <ac:chgData name="Beth Acton" userId="2e4be9c2-2f30-41b1-a8f0-c1d614eea3bb" providerId="ADAL" clId="{A3DEF99B-D968-4BF5-B9CD-C5DF3AD8E9E6}" dt="2022-12-01T12:58:44.598" v="916" actId="478"/>
          <ac:picMkLst>
            <pc:docMk/>
            <pc:sldMk cId="0" sldId="317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44.796" v="917"/>
          <ac:picMkLst>
            <pc:docMk/>
            <pc:sldMk cId="0" sldId="317"/>
            <ac:picMk id="6" creationId="{85D6208B-BEC6-445E-BDD0-4E10F73B46E8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8:49.257" v="919"/>
        <pc:sldMkLst>
          <pc:docMk/>
          <pc:sldMk cId="0" sldId="319"/>
        </pc:sldMkLst>
        <pc:picChg chg="del">
          <ac:chgData name="Beth Acton" userId="2e4be9c2-2f30-41b1-a8f0-c1d614eea3bb" providerId="ADAL" clId="{A3DEF99B-D968-4BF5-B9CD-C5DF3AD8E9E6}" dt="2022-12-01T12:58:48.982" v="918" actId="478"/>
          <ac:picMkLst>
            <pc:docMk/>
            <pc:sldMk cId="0" sldId="319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49.257" v="919"/>
          <ac:picMkLst>
            <pc:docMk/>
            <pc:sldMk cId="0" sldId="319"/>
            <ac:picMk id="7" creationId="{B5675159-12F5-4E3E-9DF4-A9E3AA2B2379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8:53.145" v="921"/>
        <pc:sldMkLst>
          <pc:docMk/>
          <pc:sldMk cId="0" sldId="321"/>
        </pc:sldMkLst>
        <pc:picChg chg="del">
          <ac:chgData name="Beth Acton" userId="2e4be9c2-2f30-41b1-a8f0-c1d614eea3bb" providerId="ADAL" clId="{A3DEF99B-D968-4BF5-B9CD-C5DF3AD8E9E6}" dt="2022-12-01T12:58:52.918" v="920" actId="478"/>
          <ac:picMkLst>
            <pc:docMk/>
            <pc:sldMk cId="0" sldId="321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53.145" v="921"/>
          <ac:picMkLst>
            <pc:docMk/>
            <pc:sldMk cId="0" sldId="321"/>
            <ac:picMk id="5" creationId="{86AE9435-8D43-4E58-940C-4CF44239E248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8:57.146" v="923"/>
        <pc:sldMkLst>
          <pc:docMk/>
          <pc:sldMk cId="0" sldId="323"/>
        </pc:sldMkLst>
        <pc:picChg chg="del">
          <ac:chgData name="Beth Acton" userId="2e4be9c2-2f30-41b1-a8f0-c1d614eea3bb" providerId="ADAL" clId="{A3DEF99B-D968-4BF5-B9CD-C5DF3AD8E9E6}" dt="2022-12-01T12:58:56.886" v="922" actId="478"/>
          <ac:picMkLst>
            <pc:docMk/>
            <pc:sldMk cId="0" sldId="323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57.146" v="923"/>
          <ac:picMkLst>
            <pc:docMk/>
            <pc:sldMk cId="0" sldId="323"/>
            <ac:picMk id="8" creationId="{C3A3235B-9F9F-4020-B793-4A15126D11F3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00.844" v="925"/>
        <pc:sldMkLst>
          <pc:docMk/>
          <pc:sldMk cId="0" sldId="325"/>
        </pc:sldMkLst>
        <pc:picChg chg="del">
          <ac:chgData name="Beth Acton" userId="2e4be9c2-2f30-41b1-a8f0-c1d614eea3bb" providerId="ADAL" clId="{A3DEF99B-D968-4BF5-B9CD-C5DF3AD8E9E6}" dt="2022-12-01T12:59:00.582" v="924" actId="478"/>
          <ac:picMkLst>
            <pc:docMk/>
            <pc:sldMk cId="0" sldId="325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00.844" v="925"/>
          <ac:picMkLst>
            <pc:docMk/>
            <pc:sldMk cId="0" sldId="325"/>
            <ac:picMk id="6" creationId="{303E77FE-D41C-4A18-9342-4BAF7CABCD02}"/>
          </ac:picMkLst>
        </pc:picChg>
      </pc:sldChg>
      <pc:sldChg chg="modSp">
        <pc:chgData name="Beth Acton" userId="2e4be9c2-2f30-41b1-a8f0-c1d614eea3bb" providerId="ADAL" clId="{A3DEF99B-D968-4BF5-B9CD-C5DF3AD8E9E6}" dt="2022-11-29T16:43:50.920" v="308" actId="27636"/>
        <pc:sldMkLst>
          <pc:docMk/>
          <pc:sldMk cId="0" sldId="326"/>
        </pc:sldMkLst>
        <pc:spChg chg="mod">
          <ac:chgData name="Beth Acton" userId="2e4be9c2-2f30-41b1-a8f0-c1d614eea3bb" providerId="ADAL" clId="{A3DEF99B-D968-4BF5-B9CD-C5DF3AD8E9E6}" dt="2022-11-29T16:43:50.920" v="308" actId="27636"/>
          <ac:spMkLst>
            <pc:docMk/>
            <pc:sldMk cId="0" sldId="326"/>
            <ac:spMk id="141319" creationId="{00000000-0000-0000-0000-000000000000}"/>
          </ac:spMkLst>
        </pc:spChg>
      </pc:sldChg>
      <pc:sldChg chg="addSp delSp delAnim modAnim">
        <pc:chgData name="Beth Acton" userId="2e4be9c2-2f30-41b1-a8f0-c1d614eea3bb" providerId="ADAL" clId="{A3DEF99B-D968-4BF5-B9CD-C5DF3AD8E9E6}" dt="2022-12-01T12:59:04.522" v="927"/>
        <pc:sldMkLst>
          <pc:docMk/>
          <pc:sldMk cId="0" sldId="327"/>
        </pc:sldMkLst>
        <pc:picChg chg="del">
          <ac:chgData name="Beth Acton" userId="2e4be9c2-2f30-41b1-a8f0-c1d614eea3bb" providerId="ADAL" clId="{A3DEF99B-D968-4BF5-B9CD-C5DF3AD8E9E6}" dt="2022-12-01T12:59:04.263" v="926" actId="478"/>
          <ac:picMkLst>
            <pc:docMk/>
            <pc:sldMk cId="0" sldId="327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04.522" v="927"/>
          <ac:picMkLst>
            <pc:docMk/>
            <pc:sldMk cId="0" sldId="327"/>
            <ac:picMk id="6" creationId="{451D85A5-FC25-485E-A859-81B0F5B62879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10.313" v="929"/>
        <pc:sldMkLst>
          <pc:docMk/>
          <pc:sldMk cId="0" sldId="329"/>
        </pc:sldMkLst>
        <pc:picChg chg="del">
          <ac:chgData name="Beth Acton" userId="2e4be9c2-2f30-41b1-a8f0-c1d614eea3bb" providerId="ADAL" clId="{A3DEF99B-D968-4BF5-B9CD-C5DF3AD8E9E6}" dt="2022-12-01T12:59:10.038" v="928" actId="478"/>
          <ac:picMkLst>
            <pc:docMk/>
            <pc:sldMk cId="0" sldId="329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10.313" v="929"/>
          <ac:picMkLst>
            <pc:docMk/>
            <pc:sldMk cId="0" sldId="329"/>
            <ac:picMk id="5" creationId="{E309D2CE-0DAB-4C77-85EF-471C0520722F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14.587" v="931"/>
        <pc:sldMkLst>
          <pc:docMk/>
          <pc:sldMk cId="0" sldId="331"/>
        </pc:sldMkLst>
        <pc:picChg chg="del">
          <ac:chgData name="Beth Acton" userId="2e4be9c2-2f30-41b1-a8f0-c1d614eea3bb" providerId="ADAL" clId="{A3DEF99B-D968-4BF5-B9CD-C5DF3AD8E9E6}" dt="2022-12-01T12:59:14.278" v="930" actId="478"/>
          <ac:picMkLst>
            <pc:docMk/>
            <pc:sldMk cId="0" sldId="331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14.587" v="931"/>
          <ac:picMkLst>
            <pc:docMk/>
            <pc:sldMk cId="0" sldId="331"/>
            <ac:picMk id="6" creationId="{08C5BC6C-EF80-4277-82D5-1953B5AE0E73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18.443" v="933"/>
        <pc:sldMkLst>
          <pc:docMk/>
          <pc:sldMk cId="0" sldId="333"/>
        </pc:sldMkLst>
        <pc:picChg chg="del">
          <ac:chgData name="Beth Acton" userId="2e4be9c2-2f30-41b1-a8f0-c1d614eea3bb" providerId="ADAL" clId="{A3DEF99B-D968-4BF5-B9CD-C5DF3AD8E9E6}" dt="2022-12-01T12:59:18.150" v="932" actId="478"/>
          <ac:picMkLst>
            <pc:docMk/>
            <pc:sldMk cId="0" sldId="333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18.443" v="933"/>
          <ac:picMkLst>
            <pc:docMk/>
            <pc:sldMk cId="0" sldId="333"/>
            <ac:picMk id="6" creationId="{E9016B89-A233-4A21-AD11-177DE5B1E637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22.508" v="935"/>
        <pc:sldMkLst>
          <pc:docMk/>
          <pc:sldMk cId="0" sldId="335"/>
        </pc:sldMkLst>
        <pc:picChg chg="del">
          <ac:chgData name="Beth Acton" userId="2e4be9c2-2f30-41b1-a8f0-c1d614eea3bb" providerId="ADAL" clId="{A3DEF99B-D968-4BF5-B9CD-C5DF3AD8E9E6}" dt="2022-12-01T12:59:22.230" v="934" actId="478"/>
          <ac:picMkLst>
            <pc:docMk/>
            <pc:sldMk cId="0" sldId="335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22.508" v="935"/>
          <ac:picMkLst>
            <pc:docMk/>
            <pc:sldMk cId="0" sldId="335"/>
            <ac:picMk id="6" creationId="{74227776-1EC3-4E1E-865C-D964AF073697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28.650" v="937"/>
        <pc:sldMkLst>
          <pc:docMk/>
          <pc:sldMk cId="0" sldId="337"/>
        </pc:sldMkLst>
        <pc:picChg chg="del">
          <ac:chgData name="Beth Acton" userId="2e4be9c2-2f30-41b1-a8f0-c1d614eea3bb" providerId="ADAL" clId="{A3DEF99B-D968-4BF5-B9CD-C5DF3AD8E9E6}" dt="2022-12-01T12:59:28.406" v="936" actId="478"/>
          <ac:picMkLst>
            <pc:docMk/>
            <pc:sldMk cId="0" sldId="337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28.650" v="937"/>
          <ac:picMkLst>
            <pc:docMk/>
            <pc:sldMk cId="0" sldId="337"/>
            <ac:picMk id="6" creationId="{5D652A4F-6900-42D7-A020-09B7E32ACB93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33.065" v="939"/>
        <pc:sldMkLst>
          <pc:docMk/>
          <pc:sldMk cId="0" sldId="339"/>
        </pc:sldMkLst>
        <pc:picChg chg="del">
          <ac:chgData name="Beth Acton" userId="2e4be9c2-2f30-41b1-a8f0-c1d614eea3bb" providerId="ADAL" clId="{A3DEF99B-D968-4BF5-B9CD-C5DF3AD8E9E6}" dt="2022-12-01T12:59:32.807" v="938" actId="478"/>
          <ac:picMkLst>
            <pc:docMk/>
            <pc:sldMk cId="0" sldId="339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33.065" v="939"/>
          <ac:picMkLst>
            <pc:docMk/>
            <pc:sldMk cId="0" sldId="339"/>
            <ac:picMk id="6" creationId="{FD038630-5F99-4B52-B06F-16483911705B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36.507" v="941"/>
        <pc:sldMkLst>
          <pc:docMk/>
          <pc:sldMk cId="0" sldId="341"/>
        </pc:sldMkLst>
        <pc:picChg chg="del">
          <ac:chgData name="Beth Acton" userId="2e4be9c2-2f30-41b1-a8f0-c1d614eea3bb" providerId="ADAL" clId="{A3DEF99B-D968-4BF5-B9CD-C5DF3AD8E9E6}" dt="2022-12-01T12:59:36.310" v="940" actId="478"/>
          <ac:picMkLst>
            <pc:docMk/>
            <pc:sldMk cId="0" sldId="341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36.507" v="941"/>
          <ac:picMkLst>
            <pc:docMk/>
            <pc:sldMk cId="0" sldId="341"/>
            <ac:picMk id="6" creationId="{58BC9F40-61B8-41B3-BDC9-A8EE7AB4A7B0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2:59:40.587" v="943"/>
        <pc:sldMkLst>
          <pc:docMk/>
          <pc:sldMk cId="0" sldId="343"/>
        </pc:sldMkLst>
        <pc:picChg chg="del">
          <ac:chgData name="Beth Acton" userId="2e4be9c2-2f30-41b1-a8f0-c1d614eea3bb" providerId="ADAL" clId="{A3DEF99B-D968-4BF5-B9CD-C5DF3AD8E9E6}" dt="2022-12-01T12:59:40.374" v="942" actId="478"/>
          <ac:picMkLst>
            <pc:docMk/>
            <pc:sldMk cId="0" sldId="343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40.587" v="943"/>
          <ac:picMkLst>
            <pc:docMk/>
            <pc:sldMk cId="0" sldId="343"/>
            <ac:picMk id="6" creationId="{02A0B1F2-0189-42DB-92FD-34EAA7D7C053}"/>
          </ac:picMkLst>
        </pc:picChg>
      </pc:sldChg>
      <pc:sldChg chg="addSp delSp modSp delAnim modAnim">
        <pc:chgData name="Beth Acton" userId="2e4be9c2-2f30-41b1-a8f0-c1d614eea3bb" providerId="ADAL" clId="{A3DEF99B-D968-4BF5-B9CD-C5DF3AD8E9E6}" dt="2022-12-01T12:59:58.405" v="948"/>
        <pc:sldMkLst>
          <pc:docMk/>
          <pc:sldMk cId="0" sldId="345"/>
        </pc:sldMkLst>
        <pc:spChg chg="mod">
          <ac:chgData name="Beth Acton" userId="2e4be9c2-2f30-41b1-a8f0-c1d614eea3bb" providerId="ADAL" clId="{A3DEF99B-D968-4BF5-B9CD-C5DF3AD8E9E6}" dt="2022-12-01T12:59:50.118" v="947" actId="20577"/>
          <ac:spMkLst>
            <pc:docMk/>
            <pc:sldMk cId="0" sldId="345"/>
            <ac:spMk id="2" creationId="{E36D067D-84CB-8B34-804D-BD7C005A0C75}"/>
          </ac:spMkLst>
        </pc:spChg>
        <pc:picChg chg="del">
          <ac:chgData name="Beth Acton" userId="2e4be9c2-2f30-41b1-a8f0-c1d614eea3bb" providerId="ADAL" clId="{A3DEF99B-D968-4BF5-B9CD-C5DF3AD8E9E6}" dt="2022-12-01T12:59:44.327" v="944" actId="478"/>
          <ac:picMkLst>
            <pc:docMk/>
            <pc:sldMk cId="0" sldId="345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9:44.667" v="945"/>
          <ac:picMkLst>
            <pc:docMk/>
            <pc:sldMk cId="0" sldId="345"/>
            <ac:picMk id="6" creationId="{04B69895-DF6C-44BB-A319-EDA9B8E12C9F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3:00:03.723" v="950"/>
        <pc:sldMkLst>
          <pc:docMk/>
          <pc:sldMk cId="0" sldId="347"/>
        </pc:sldMkLst>
        <pc:picChg chg="del">
          <ac:chgData name="Beth Acton" userId="2e4be9c2-2f30-41b1-a8f0-c1d614eea3bb" providerId="ADAL" clId="{A3DEF99B-D968-4BF5-B9CD-C5DF3AD8E9E6}" dt="2022-12-01T13:00:03.446" v="949" actId="478"/>
          <ac:picMkLst>
            <pc:docMk/>
            <pc:sldMk cId="0" sldId="347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3:00:03.723" v="950"/>
          <ac:picMkLst>
            <pc:docMk/>
            <pc:sldMk cId="0" sldId="347"/>
            <ac:picMk id="6" creationId="{25DDFFE5-0C3F-4F6F-B60F-1D3A26AA801F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3:00:07.998" v="952"/>
        <pc:sldMkLst>
          <pc:docMk/>
          <pc:sldMk cId="0" sldId="349"/>
        </pc:sldMkLst>
        <pc:picChg chg="del">
          <ac:chgData name="Beth Acton" userId="2e4be9c2-2f30-41b1-a8f0-c1d614eea3bb" providerId="ADAL" clId="{A3DEF99B-D968-4BF5-B9CD-C5DF3AD8E9E6}" dt="2022-12-01T13:00:07.768" v="951" actId="478"/>
          <ac:picMkLst>
            <pc:docMk/>
            <pc:sldMk cId="0" sldId="349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3:00:07.998" v="952"/>
          <ac:picMkLst>
            <pc:docMk/>
            <pc:sldMk cId="0" sldId="349"/>
            <ac:picMk id="6" creationId="{336BD404-4AA8-4129-83E1-B41D02010447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3:00:11.917" v="954"/>
        <pc:sldMkLst>
          <pc:docMk/>
          <pc:sldMk cId="0" sldId="351"/>
        </pc:sldMkLst>
        <pc:picChg chg="del">
          <ac:chgData name="Beth Acton" userId="2e4be9c2-2f30-41b1-a8f0-c1d614eea3bb" providerId="ADAL" clId="{A3DEF99B-D968-4BF5-B9CD-C5DF3AD8E9E6}" dt="2022-12-01T13:00:11.704" v="953" actId="478"/>
          <ac:picMkLst>
            <pc:docMk/>
            <pc:sldMk cId="0" sldId="351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3:00:11.917" v="954"/>
          <ac:picMkLst>
            <pc:docMk/>
            <pc:sldMk cId="0" sldId="351"/>
            <ac:picMk id="6" creationId="{88DE68FE-064D-417F-B4F7-717E2AEF1DC9}"/>
          </ac:picMkLst>
        </pc:picChg>
      </pc:sldChg>
      <pc:sldChg chg="addSp delSp delAnim modAnim">
        <pc:chgData name="Beth Acton" userId="2e4be9c2-2f30-41b1-a8f0-c1d614eea3bb" providerId="ADAL" clId="{A3DEF99B-D968-4BF5-B9CD-C5DF3AD8E9E6}" dt="2022-12-01T13:00:15.851" v="956"/>
        <pc:sldMkLst>
          <pc:docMk/>
          <pc:sldMk cId="0" sldId="353"/>
        </pc:sldMkLst>
        <pc:picChg chg="del">
          <ac:chgData name="Beth Acton" userId="2e4be9c2-2f30-41b1-a8f0-c1d614eea3bb" providerId="ADAL" clId="{A3DEF99B-D968-4BF5-B9CD-C5DF3AD8E9E6}" dt="2022-12-01T13:00:15.640" v="955" actId="478"/>
          <ac:picMkLst>
            <pc:docMk/>
            <pc:sldMk cId="0" sldId="353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3:00:15.851" v="956"/>
          <ac:picMkLst>
            <pc:docMk/>
            <pc:sldMk cId="0" sldId="353"/>
            <ac:picMk id="6" creationId="{4ED7FCC7-0BC4-4DD2-9169-7CEA177DDC8E}"/>
          </ac:picMkLst>
        </pc:picChg>
      </pc:sldChg>
      <pc:sldChg chg="addSp delSp modSp delAnim modAnim">
        <pc:chgData name="Beth Acton" userId="2e4be9c2-2f30-41b1-a8f0-c1d614eea3bb" providerId="ADAL" clId="{A3DEF99B-D968-4BF5-B9CD-C5DF3AD8E9E6}" dt="2022-12-01T12:58:28.731" v="909"/>
        <pc:sldMkLst>
          <pc:docMk/>
          <pc:sldMk cId="0" sldId="355"/>
        </pc:sldMkLst>
        <pc:spChg chg="add mod">
          <ac:chgData name="Beth Acton" userId="2e4be9c2-2f30-41b1-a8f0-c1d614eea3bb" providerId="ADAL" clId="{A3DEF99B-D968-4BF5-B9CD-C5DF3AD8E9E6}" dt="2022-11-29T16:54:11.086" v="348" actId="20577"/>
          <ac:spMkLst>
            <pc:docMk/>
            <pc:sldMk cId="0" sldId="355"/>
            <ac:spMk id="5" creationId="{BFE98437-B009-4685-B0AE-235B6B28C247}"/>
          </ac:spMkLst>
        </pc:spChg>
        <pc:spChg chg="mod">
          <ac:chgData name="Beth Acton" userId="2e4be9c2-2f30-41b1-a8f0-c1d614eea3bb" providerId="ADAL" clId="{A3DEF99B-D968-4BF5-B9CD-C5DF3AD8E9E6}" dt="2022-11-29T16:43:50.907" v="307" actId="27636"/>
          <ac:spMkLst>
            <pc:docMk/>
            <pc:sldMk cId="0" sldId="355"/>
            <ac:spMk id="250882" creationId="{00000000-0000-0000-0000-000000000000}"/>
          </ac:spMkLst>
        </pc:spChg>
        <pc:spChg chg="del">
          <ac:chgData name="Beth Acton" userId="2e4be9c2-2f30-41b1-a8f0-c1d614eea3bb" providerId="ADAL" clId="{A3DEF99B-D968-4BF5-B9CD-C5DF3AD8E9E6}" dt="2022-11-29T16:25:09.821" v="291" actId="478"/>
          <ac:spMkLst>
            <pc:docMk/>
            <pc:sldMk cId="0" sldId="355"/>
            <ac:spMk id="250883" creationId="{00000000-0000-0000-0000-000000000000}"/>
          </ac:spMkLst>
        </pc:spChg>
        <pc:graphicFrameChg chg="add del mod">
          <ac:chgData name="Beth Acton" userId="2e4be9c2-2f30-41b1-a8f0-c1d614eea3bb" providerId="ADAL" clId="{A3DEF99B-D968-4BF5-B9CD-C5DF3AD8E9E6}" dt="2022-11-29T16:29:14.549" v="294" actId="478"/>
          <ac:graphicFrameMkLst>
            <pc:docMk/>
            <pc:sldMk cId="0" sldId="355"/>
            <ac:graphicFrameMk id="2" creationId="{54672E4B-913E-4DB4-B2DE-88B451ED0DD5}"/>
          </ac:graphicFrameMkLst>
        </pc:graphicFrameChg>
        <pc:graphicFrameChg chg="add del">
          <ac:chgData name="Beth Acton" userId="2e4be9c2-2f30-41b1-a8f0-c1d614eea3bb" providerId="ADAL" clId="{A3DEF99B-D968-4BF5-B9CD-C5DF3AD8E9E6}" dt="2022-11-29T16:31:08.687" v="296" actId="478"/>
          <ac:graphicFrameMkLst>
            <pc:docMk/>
            <pc:sldMk cId="0" sldId="355"/>
            <ac:graphicFrameMk id="3" creationId="{A070D79F-21C1-4802-A5E4-89023CEA93E8}"/>
          </ac:graphicFrameMkLst>
        </pc:graphicFrameChg>
        <pc:picChg chg="del">
          <ac:chgData name="Beth Acton" userId="2e4be9c2-2f30-41b1-a8f0-c1d614eea3bb" providerId="ADAL" clId="{A3DEF99B-D968-4BF5-B9CD-C5DF3AD8E9E6}" dt="2022-12-01T12:58:28.406" v="908" actId="478"/>
          <ac:picMkLst>
            <pc:docMk/>
            <pc:sldMk cId="0" sldId="355"/>
            <ac:picMk id="4" creationId="{00000000-0000-0000-0000-000000000000}"/>
          </ac:picMkLst>
        </pc:picChg>
        <pc:picChg chg="add">
          <ac:chgData name="Beth Acton" userId="2e4be9c2-2f30-41b1-a8f0-c1d614eea3bb" providerId="ADAL" clId="{A3DEF99B-D968-4BF5-B9CD-C5DF3AD8E9E6}" dt="2022-12-01T12:58:28.731" v="909"/>
          <ac:picMkLst>
            <pc:docMk/>
            <pc:sldMk cId="0" sldId="355"/>
            <ac:picMk id="6" creationId="{544D4CEC-220E-473C-A54D-7CA2608E3FD8}"/>
          </ac:picMkLst>
        </pc:picChg>
      </pc:sldChg>
      <pc:sldMasterChg chg="modTransition modSldLayout">
        <pc:chgData name="Beth Acton" userId="2e4be9c2-2f30-41b1-a8f0-c1d614eea3bb" providerId="ADAL" clId="{A3DEF99B-D968-4BF5-B9CD-C5DF3AD8E9E6}" dt="2022-11-29T16:44:33.454" v="310"/>
        <pc:sldMasterMkLst>
          <pc:docMk/>
          <pc:sldMasterMk cId="1024406281" sldId="2147483708"/>
        </pc:sldMasterMkLst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2838798460" sldId="2147483709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2615301418" sldId="2147483710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1387305155" sldId="2147483711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1474975930" sldId="2147483712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593031121" sldId="2147483713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2896646710" sldId="2147483714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4082249135" sldId="2147483715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3035780431" sldId="2147483716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3582684099" sldId="2147483717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680105471" sldId="2147483718"/>
          </pc:sldLayoutMkLst>
        </pc:sldLayoutChg>
        <pc:sldLayoutChg chg="modTransition">
          <pc:chgData name="Beth Acton" userId="2e4be9c2-2f30-41b1-a8f0-c1d614eea3bb" providerId="ADAL" clId="{A3DEF99B-D968-4BF5-B9CD-C5DF3AD8E9E6}" dt="2022-11-29T16:44:33.454" v="310"/>
          <pc:sldLayoutMkLst>
            <pc:docMk/>
            <pc:sldMasterMk cId="1024406281" sldId="2147483708"/>
            <pc:sldLayoutMk cId="1234931540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C3ACC-DED4-4F7D-8C4B-818EE5EDD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1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499D2C-C3C7-4FDD-81B7-E3489033DD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8948D-B5D3-4D54-9535-632BF7A05014}" type="slidenum">
              <a:rPr lang="en-US"/>
              <a:pPr/>
              <a:t>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D8885-4BCA-471E-9A58-9FE7BA5985F1}" type="slidenum">
              <a:rPr lang="en-US"/>
              <a:pPr/>
              <a:t>10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2BD9A-FEE0-4ECA-B996-89745D3F708D}" type="slidenum">
              <a:rPr lang="en-US"/>
              <a:pPr/>
              <a:t>11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93E1A-4875-49EC-99F2-7BE56F750D5C}" type="slidenum">
              <a:rPr lang="en-US"/>
              <a:pPr/>
              <a:t>12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8E227-7CCE-4E2E-85E6-4EFBFE7F4F69}" type="slidenum">
              <a:rPr lang="en-US"/>
              <a:pPr/>
              <a:t>13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4B4C-8591-42E8-9D0F-DE4F3FF6D054}" type="slidenum">
              <a:rPr lang="en-US"/>
              <a:pPr/>
              <a:t>14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E79FA-C9ED-4EA5-B713-72532549D5F5}" type="slidenum">
              <a:rPr lang="en-US"/>
              <a:pPr/>
              <a:t>15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663AF-B404-4F13-838E-61756F87C2E9}" type="slidenum">
              <a:rPr lang="en-US"/>
              <a:pPr/>
              <a:t>16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BE076-5821-4B59-A6FE-C522C37D2077}" type="slidenum">
              <a:rPr lang="en-US"/>
              <a:pPr/>
              <a:t>17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E9036-197C-4ECA-BFDE-3C7D42E65AB6}" type="slidenum">
              <a:rPr lang="en-US"/>
              <a:pPr/>
              <a:t>18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51441-2007-4FAC-AFB7-94372E228D97}" type="slidenum">
              <a:rPr lang="en-US"/>
              <a:pPr/>
              <a:t>19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2DA8B-D0D8-430E-BDD6-E1D6E44678B6}" type="slidenum">
              <a:rPr lang="en-US"/>
              <a:pPr/>
              <a:t>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6AE43-98E3-4DEB-B04C-1AA03B567CB2}" type="slidenum">
              <a:rPr lang="en-US"/>
              <a:pPr/>
              <a:t>20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C338A-B868-4E79-A6B2-90A36B1A2CD5}" type="slidenum">
              <a:rPr lang="en-US"/>
              <a:pPr/>
              <a:t>21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7F78F-DFD4-4AE8-ADC7-28FCB2522453}" type="slidenum">
              <a:rPr lang="en-US"/>
              <a:pPr/>
              <a:t>22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0F78-8E1D-45BC-873F-82BD9045BB9E}" type="slidenum">
              <a:rPr lang="en-US"/>
              <a:pPr/>
              <a:t>23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9B2AE-E713-4F04-A037-F8CD80F09488}" type="slidenum">
              <a:rPr lang="en-US"/>
              <a:pPr/>
              <a:t>24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88DF8-49BB-41A1-8B3F-430B74757478}" type="slidenum">
              <a:rPr lang="en-US"/>
              <a:pPr/>
              <a:t>25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C1483-6D38-4A8C-B88D-8A5077F10CB4}" type="slidenum">
              <a:rPr lang="en-US"/>
              <a:pPr/>
              <a:t>26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2C313-B9C3-45BF-B629-CF10611DD34D}" type="slidenum">
              <a:rPr lang="en-US"/>
              <a:pPr/>
              <a:t>27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EBFCA-8EAC-4017-B1B5-F44D91DD9930}" type="slidenum">
              <a:rPr lang="en-US"/>
              <a:pPr/>
              <a:t>28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1CE31-2409-4670-BA0F-77FE53233AF9}" type="slidenum">
              <a:rPr lang="en-US"/>
              <a:pPr/>
              <a:t>29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DFDA8-271C-4A0C-B0E9-9EDF671D31BA}" type="slidenum">
              <a:rPr lang="en-US"/>
              <a:pPr/>
              <a:t>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A9687-C6C9-41A8-8E6E-EF947622D251}" type="slidenum">
              <a:rPr lang="en-US"/>
              <a:pPr/>
              <a:t>30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3D63-B085-4B1D-91CD-D3C7920AB4AF}" type="slidenum">
              <a:rPr lang="en-US"/>
              <a:pPr/>
              <a:t>31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C45BD-FB4D-49B9-8BDC-ABF1FFA49C61}" type="slidenum">
              <a:rPr lang="en-US"/>
              <a:pPr/>
              <a:t>32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A09E7-22BF-420A-91A5-CBA11FA012EA}" type="slidenum">
              <a:rPr lang="en-US"/>
              <a:pPr/>
              <a:t>33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2E4B8-DD15-4187-B2AF-2CA4509912A6}" type="slidenum">
              <a:rPr lang="en-US"/>
              <a:pPr/>
              <a:t>34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19FBB-AD4B-4DEE-9289-0C4EAE0F0720}" type="slidenum">
              <a:rPr lang="en-US"/>
              <a:pPr/>
              <a:t>35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50CF1-71C2-4D43-B612-A04A048C3EB8}" type="slidenum">
              <a:rPr lang="en-US"/>
              <a:pPr/>
              <a:t>36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20346-2ED2-4E8C-A18E-CC5902AEDF82}" type="slidenum">
              <a:rPr lang="en-US"/>
              <a:pPr/>
              <a:t>37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5BE9F-A4F3-45C0-BE7A-B45326AF8DD1}" type="slidenum">
              <a:rPr lang="en-US"/>
              <a:pPr/>
              <a:t>38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CD860-5CF0-4688-B80B-8898B02AE2A8}" type="slidenum">
              <a:rPr lang="en-US"/>
              <a:pPr/>
              <a:t>39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E1A78-0F31-4A9E-AE65-3EEF629F88DD}" type="slidenum">
              <a:rPr lang="en-US"/>
              <a:pPr/>
              <a:t>4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CCDCD-4F46-42E5-A37B-9DDDEFE10339}" type="slidenum">
              <a:rPr lang="en-US"/>
              <a:pPr/>
              <a:t>40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B213C-7EC5-4811-B4EF-873F4B4DF510}" type="slidenum">
              <a:rPr lang="en-US"/>
              <a:pPr/>
              <a:t>41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549D9-FC05-4B4C-A5E1-10A9BE67D4BC}" type="slidenum">
              <a:rPr lang="en-US"/>
              <a:pPr/>
              <a:t>42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2776E-8CE9-494E-81B0-AEF43B892C86}" type="slidenum">
              <a:rPr lang="en-US"/>
              <a:pPr/>
              <a:t>43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FA203-1499-49B1-80C2-14E581174155}" type="slidenum">
              <a:rPr lang="en-US"/>
              <a:pPr/>
              <a:t>44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AEB7D-9623-40EF-9732-27A4CCD97485}" type="slidenum">
              <a:rPr lang="en-US"/>
              <a:pPr/>
              <a:t>45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585EB-E80E-4B2A-BA11-981E8AAD7291}" type="slidenum">
              <a:rPr lang="en-US"/>
              <a:pPr/>
              <a:t>46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07B94-2315-4328-A8F5-40E2EA5DECF2}" type="slidenum">
              <a:rPr lang="en-US"/>
              <a:pPr/>
              <a:t>47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56A92-28E4-40A8-BEF3-D17B0945C174}" type="slidenum">
              <a:rPr lang="en-US"/>
              <a:pPr/>
              <a:t>48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88FE6-5352-45D2-92B8-E28E6CB7C87B}" type="slidenum">
              <a:rPr lang="en-US"/>
              <a:pPr/>
              <a:t>49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91110-F256-4D9F-BE88-FF9713B0ADB7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4BC94-4D95-44DC-8F1C-C2AFF10A952D}" type="slidenum">
              <a:rPr lang="en-US"/>
              <a:pPr/>
              <a:t>50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FCAC9-6F12-4C5F-B288-08AD0E57A3E9}" type="slidenum">
              <a:rPr lang="en-US"/>
              <a:pPr/>
              <a:t>51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A6D5D-9768-4723-9665-798B8AC2DC98}" type="slidenum">
              <a:rPr lang="en-US"/>
              <a:pPr/>
              <a:t>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89697-2F7A-4BFC-A079-5575F85F6CD5}" type="slidenum">
              <a:rPr lang="en-US"/>
              <a:pPr/>
              <a:t>7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A7F36-D6D2-42B4-B2AB-DC1F2623C734}" type="slidenum">
              <a:rPr lang="en-US"/>
              <a:pPr/>
              <a:t>8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E7B59-97FD-4ACC-BCC0-D57DB30CFCA5}" type="slidenum">
              <a:rPr lang="en-US"/>
              <a:pPr/>
              <a:t>9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7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4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6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6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8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3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6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33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0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8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9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2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5E06-8875-4AD3-A56E-9220F1490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A030D-F8ED-486C-A85B-97275298C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A4F34-120B-43ED-B9ED-04568946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7C7A-DA85-4ED1-B236-F0F60430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F075-5A5E-447C-B702-C7CCFF72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0B-1835-4038-828C-4C4938764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8460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BA97-EA71-42BC-8579-E4C34142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8B58-AF78-4262-A081-261E2D28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9475-622E-4D60-830A-177F93C3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7D58-1421-4043-BDED-ACBA1883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DD6D-FFBD-47C2-9D2D-C40CFD79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2FEA-C504-4F95-9ED5-B5C2D12DB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1418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AD79-5DA3-4189-A984-606B5453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3AFC3-7D03-4FF7-9AA9-218C2B62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CC941-6561-4B88-8917-EB8C3ADC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072B-D7A4-418F-8824-F7289C80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54A6-C798-4520-9E3A-0EBDEA59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AE92-78CB-44F5-AAE5-207372D54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5155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8AD6-F206-4838-AE81-7A3EC7EE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2AE-F3CB-49C0-BC07-0191A3429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0D1B0-73A7-404D-B380-BBF5B8906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8B2B4-3CDC-4586-B5E0-C1E32082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CF96-780A-40F6-8187-E02E8688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F8D7C-C32B-45F0-A5B4-9CD53A3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E5DA-475B-4783-9B50-724348D3D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5930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BA17-4E94-4C87-A2FF-740951E3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2E3ED-91A7-4202-95A6-1E04FD20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B03D6-54ED-41CA-9022-F881A0953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63F42-AD4C-4BBC-9657-3919941DF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B63AC-6563-4C74-8D09-7F3DC9075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B02FB-FBF5-468D-BB14-1ECD9116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11C58-EE42-4181-B075-9206615A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3B6B8-5C1D-443A-880D-D9C20640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3EF7-8CBE-42E7-9544-ED513006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1121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8543-B270-4630-BC6A-9184C5E1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24799-9857-4616-A412-A5F5E1E1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B77AA-3B89-4A43-B656-0BC66141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2D348-70C6-4155-8867-89D80008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D113-56B9-4D85-BAB4-81BFA71AA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6710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5F13F-5DAE-40F8-83E4-57E2669D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69188-5454-4F08-9699-9919B1BA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7306-85CC-47D5-8204-E0914D7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3537-E7E0-484E-AADE-AF5897E75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913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62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CA6-0631-492A-982F-898F5120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924A0-DF53-41DD-9FB3-535B8F5E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8089-E073-4DC6-BE88-2A78D2152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96915-4AB6-417A-8342-871F58C4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022A8-705D-48A0-8DC9-9D459400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C1DB-F10A-47BD-801F-0779AB8F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CE6-F655-4C39-96E2-BA01AAEA6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0431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3E8C-DAF7-476B-BD1F-7926912C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2D4B8-8A48-43F0-B551-94097FE4C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71B2F-FABB-418F-BA1F-BB1C37605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F308A-0560-4E23-8EE2-8E2A4AAE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3A784-08FF-4E3F-9603-F82C2F97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66C42-F70A-466B-9BA6-A0370596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7525-E064-4E90-9EDB-0F5440164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4099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00D1-E31D-44FC-AD35-7DAC80AC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0AA4F-D63A-401E-BBCC-6A8466778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0F0B1-F6CD-48C1-96E5-473428BA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506-E9BA-443B-AE2E-2771C230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3DC7-817C-4AF8-8737-AACFB6DA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F43E-F5E5-428D-BB02-B41BF4CB8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547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B4EE-3C85-4C85-8486-794B2BA1E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79F7E-4E36-4A7C-BB11-99F093D6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BBAD-6E3C-45D3-BBCC-7C4C9BCE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8C05-DE8E-48A6-BB09-09B4FAC9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DBD-7936-40AB-9DFF-4AE104AE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09E-904B-41FB-9D5E-65C6E9596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1540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5E06-8875-4AD3-A56E-9220F1490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A030D-F8ED-486C-A85B-97275298C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A4F34-120B-43ED-B9ED-04568946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7C7A-DA85-4ED1-B236-F0F60430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F075-5A5E-447C-B702-C7CCFF72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5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BA97-EA71-42BC-8579-E4C34142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8B58-AF78-4262-A081-261E2D28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9475-622E-4D60-830A-177F93C3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7D58-1421-4043-BDED-ACBA1883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DD6D-FFBD-47C2-9D2D-C40CFD79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59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AD79-5DA3-4189-A984-606B5453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3AFC3-7D03-4FF7-9AA9-218C2B62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CC941-6561-4B88-8917-EB8C3ADC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072B-D7A4-418F-8824-F7289C80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54A6-C798-4520-9E3A-0EBDEA59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50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8AD6-F206-4838-AE81-7A3EC7EE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2AE-F3CB-49C0-BC07-0191A3429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0D1B0-73A7-404D-B380-BBF5B8906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8B2B4-3CDC-4586-B5E0-C1E32082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CF96-780A-40F6-8187-E02E8688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F8D7C-C32B-45F0-A5B4-9CD53A3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BA17-4E94-4C87-A2FF-740951E3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2E3ED-91A7-4202-95A6-1E04FD20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B03D6-54ED-41CA-9022-F881A0953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63F42-AD4C-4BBC-9657-3919941DF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B63AC-6563-4C74-8D09-7F3DC9075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B02FB-FBF5-468D-BB14-1ECD9116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11C58-EE42-4181-B075-9206615A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3B6B8-5C1D-443A-880D-D9C20640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17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8543-B270-4630-BC6A-9184C5E1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24799-9857-4616-A412-A5F5E1E1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B77AA-3B89-4A43-B656-0BC66141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2D348-70C6-4155-8867-89D80008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9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59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5F13F-5DAE-40F8-83E4-57E2669D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69188-5454-4F08-9699-9919B1BA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7306-85CC-47D5-8204-E0914D7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77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CA6-0631-492A-982F-898F5120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924A0-DF53-41DD-9FB3-535B8F5E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8089-E073-4DC6-BE88-2A78D2152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96915-4AB6-417A-8342-871F58C4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022A8-705D-48A0-8DC9-9D459400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C1DB-F10A-47BD-801F-0779AB8F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3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3E8C-DAF7-476B-BD1F-7926912C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2D4B8-8A48-43F0-B551-94097FE4C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71B2F-FABB-418F-BA1F-BB1C37605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F308A-0560-4E23-8EE2-8E2A4AAE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3A784-08FF-4E3F-9603-F82C2F97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66C42-F70A-466B-9BA6-A0370596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98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00D1-E31D-44FC-AD35-7DAC80AC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0AA4F-D63A-401E-BBCC-6A8466778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0F0B1-F6CD-48C1-96E5-473428BA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506-E9BA-443B-AE2E-2771C230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3DC7-817C-4AF8-8737-AACFB6DA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09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B4EE-3C85-4C85-8486-794B2BA1E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79F7E-4E36-4A7C-BB11-99F093D6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BBAD-6E3C-45D3-BBCC-7C4C9BCE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8C05-DE8E-48A6-BB09-09B4FAC9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DBD-7936-40AB-9DFF-4AE104AE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83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5E06-8875-4AD3-A56E-9220F1490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A030D-F8ED-486C-A85B-97275298C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A4F34-120B-43ED-B9ED-04568946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7C7A-DA85-4ED1-B236-F0F60430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F075-5A5E-447C-B702-C7CCFF72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57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BA97-EA71-42BC-8579-E4C34142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8B58-AF78-4262-A081-261E2D28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9475-622E-4D60-830A-177F93C3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7D58-1421-4043-BDED-ACBA1883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DD6D-FFBD-47C2-9D2D-C40CFD79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77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AD79-5DA3-4189-A984-606B5453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3AFC3-7D03-4FF7-9AA9-218C2B62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CC941-6561-4B88-8917-EB8C3ADC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072B-D7A4-418F-8824-F7289C80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54A6-C798-4520-9E3A-0EBDEA59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29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8AD6-F206-4838-AE81-7A3EC7EE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2AE-F3CB-49C0-BC07-0191A3429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0D1B0-73A7-404D-B380-BBF5B8906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8B2B4-3CDC-4586-B5E0-C1E32082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CF96-780A-40F6-8187-E02E8688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F8D7C-C32B-45F0-A5B4-9CD53A3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91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BA17-4E94-4C87-A2FF-740951E3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2E3ED-91A7-4202-95A6-1E04FD20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B03D6-54ED-41CA-9022-F881A0953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63F42-AD4C-4BBC-9657-3919941DF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B63AC-6563-4C74-8D09-7F3DC9075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B02FB-FBF5-468D-BB14-1ECD9116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11C58-EE42-4181-B075-9206615A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3B6B8-5C1D-443A-880D-D9C20640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5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03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8543-B270-4630-BC6A-9184C5E1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24799-9857-4616-A412-A5F5E1E1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B77AA-3B89-4A43-B656-0BC66141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2D348-70C6-4155-8867-89D80008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42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5F13F-5DAE-40F8-83E4-57E2669D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69188-5454-4F08-9699-9919B1BA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7306-85CC-47D5-8204-E0914D7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33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CA6-0631-492A-982F-898F5120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924A0-DF53-41DD-9FB3-535B8F5E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8089-E073-4DC6-BE88-2A78D2152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96915-4AB6-417A-8342-871F58C4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022A8-705D-48A0-8DC9-9D459400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C1DB-F10A-47BD-801F-0779AB8F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85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3E8C-DAF7-476B-BD1F-7926912C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2D4B8-8A48-43F0-B551-94097FE4C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71B2F-FABB-418F-BA1F-BB1C37605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F308A-0560-4E23-8EE2-8E2A4AAE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3A784-08FF-4E3F-9603-F82C2F97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66C42-F70A-466B-9BA6-A0370596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8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00D1-E31D-44FC-AD35-7DAC80AC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0AA4F-D63A-401E-BBCC-6A8466778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0F0B1-F6CD-48C1-96E5-473428BA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506-E9BA-443B-AE2E-2771C230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3DC7-817C-4AF8-8737-AACFB6DA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B4EE-3C85-4C85-8486-794B2BA1E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79F7E-4E36-4A7C-BB11-99F093D6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BBAD-6E3C-45D3-BBCC-7C4C9BCE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8C05-DE8E-48A6-BB09-09B4FAC9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DBD-7936-40AB-9DFF-4AE104AE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9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7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12/4/2023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8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952-7B43-4D64-8F70-A3F9F485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36500-01D7-40C9-BBD4-A1823CC7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F7D7-9F28-45A8-94E7-C455E2144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DB5B-26BB-4F86-B580-E4597D6C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EFB9-7437-48A5-8A15-69946C77D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952-7B43-4D64-8F70-A3F9F485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36500-01D7-40C9-BBD4-A1823CC7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F7D7-9F28-45A8-94E7-C455E2144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DB5B-26BB-4F86-B580-E4597D6C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EFB9-7437-48A5-8A15-69946C77D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952-7B43-4D64-8F70-A3F9F485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36500-01D7-40C9-BBD4-A1823CC7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F7D7-9F28-45A8-94E7-C455E2144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DB5B-26BB-4F86-B580-E4597D6C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EFB9-7437-48A5-8A15-69946C77D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notesSlide" Target="../notesSlides/notesSlide1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AutoShape 8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  <a:hlinkClick r:id="rId3" action="ppaction://hlinksldjump"/>
              </a:rPr>
              <a:t>200</a:t>
            </a:r>
            <a:endParaRPr lang="en-US" sz="3200" b="1" dirty="0">
              <a:latin typeface="+mn-lt"/>
            </a:endParaRPr>
          </a:p>
        </p:txBody>
      </p:sp>
      <p:sp>
        <p:nvSpPr>
          <p:cNvPr id="2138" name="AutoShape 9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4" action="ppaction://hlinksldjump"/>
              </a:rPr>
              <a:t>300</a:t>
            </a:r>
            <a:endParaRPr lang="en-US" sz="3200" b="1">
              <a:latin typeface="+mn-lt"/>
              <a:hlinkClick r:id="rId4" action="ppaction://hlinksldjump"/>
            </a:endParaRPr>
          </a:p>
        </p:txBody>
      </p:sp>
      <p:sp>
        <p:nvSpPr>
          <p:cNvPr id="2139" name="AutoShape 9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5" action="ppaction://hlinksldjump"/>
              </a:rPr>
              <a:t>400</a:t>
            </a:r>
            <a:endParaRPr lang="en-US" sz="3200" b="1">
              <a:latin typeface="+mn-lt"/>
              <a:hlinkClick r:id="rId5" action="ppaction://hlinksldjump"/>
            </a:endParaRPr>
          </a:p>
        </p:txBody>
      </p:sp>
      <p:sp>
        <p:nvSpPr>
          <p:cNvPr id="2140" name="AutoShape 9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6" action="ppaction://hlinksldjump"/>
              </a:rPr>
              <a:t>500</a:t>
            </a:r>
            <a:endParaRPr lang="en-US" sz="3200" b="1">
              <a:latin typeface="+mn-lt"/>
            </a:endParaRPr>
          </a:p>
        </p:txBody>
      </p:sp>
      <p:sp>
        <p:nvSpPr>
          <p:cNvPr id="2149" name="AutoShape 10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7" action="ppaction://hlinksldjump"/>
              </a:rPr>
              <a:t>100</a:t>
            </a:r>
            <a:endParaRPr lang="en-US" sz="3200" b="1">
              <a:latin typeface="+mn-lt"/>
            </a:endParaRPr>
          </a:p>
        </p:txBody>
      </p:sp>
      <p:sp>
        <p:nvSpPr>
          <p:cNvPr id="2150" name="AutoShape 10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8" action="ppaction://hlinksldjump"/>
              </a:rPr>
              <a:t>200</a:t>
            </a:r>
            <a:endParaRPr lang="en-US" sz="3200" b="1">
              <a:latin typeface="+mn-lt"/>
              <a:hlinkClick r:id="rId8" action="ppaction://hlinksldjump"/>
            </a:endParaRPr>
          </a:p>
        </p:txBody>
      </p:sp>
      <p:sp>
        <p:nvSpPr>
          <p:cNvPr id="2151" name="AutoShape 10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9" action="ppaction://hlinksldjump"/>
              </a:rPr>
              <a:t>300</a:t>
            </a:r>
            <a:endParaRPr lang="en-US" sz="3200" b="1">
              <a:latin typeface="+mn-lt"/>
            </a:endParaRPr>
          </a:p>
        </p:txBody>
      </p:sp>
      <p:sp>
        <p:nvSpPr>
          <p:cNvPr id="2152" name="AutoShape 10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0" action="ppaction://hlinksldjump"/>
              </a:rPr>
              <a:t>400</a:t>
            </a:r>
            <a:endParaRPr lang="en-US" sz="3200" b="1">
              <a:latin typeface="+mn-lt"/>
            </a:endParaRPr>
          </a:p>
        </p:txBody>
      </p:sp>
      <p:sp>
        <p:nvSpPr>
          <p:cNvPr id="2153" name="AutoShape 10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1" action="ppaction://hlinksldjump"/>
              </a:rPr>
              <a:t>500</a:t>
            </a:r>
            <a:endParaRPr lang="en-US" sz="3200" b="1">
              <a:latin typeface="+mn-lt"/>
            </a:endParaRPr>
          </a:p>
        </p:txBody>
      </p:sp>
      <p:sp>
        <p:nvSpPr>
          <p:cNvPr id="2154" name="AutoShape 10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2" action="ppaction://hlinksldjump"/>
              </a:rPr>
              <a:t>100</a:t>
            </a:r>
            <a:endParaRPr lang="en-US" sz="3200" b="1">
              <a:latin typeface="+mn-lt"/>
            </a:endParaRPr>
          </a:p>
        </p:txBody>
      </p:sp>
      <p:sp>
        <p:nvSpPr>
          <p:cNvPr id="2155" name="AutoShape 10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3" action="ppaction://hlinksldjump"/>
              </a:rPr>
              <a:t>200</a:t>
            </a:r>
            <a:endParaRPr lang="en-US" sz="3200" b="1">
              <a:latin typeface="+mn-lt"/>
            </a:endParaRPr>
          </a:p>
        </p:txBody>
      </p:sp>
      <p:sp>
        <p:nvSpPr>
          <p:cNvPr id="2156" name="AutoShape 10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4" action="ppaction://hlinksldjump"/>
              </a:rPr>
              <a:t>300</a:t>
            </a:r>
            <a:endParaRPr lang="en-US" sz="3200" b="1">
              <a:latin typeface="+mn-lt"/>
            </a:endParaRPr>
          </a:p>
        </p:txBody>
      </p:sp>
      <p:sp>
        <p:nvSpPr>
          <p:cNvPr id="2157" name="AutoShape 109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5" action="ppaction://hlinksldjump"/>
              </a:rPr>
              <a:t>400</a:t>
            </a:r>
            <a:endParaRPr lang="en-US" sz="3200" b="1">
              <a:latin typeface="+mn-lt"/>
            </a:endParaRPr>
          </a:p>
        </p:txBody>
      </p:sp>
      <p:sp>
        <p:nvSpPr>
          <p:cNvPr id="2158" name="AutoShape 110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6" action="ppaction://hlinksldjump"/>
              </a:rPr>
              <a:t>500</a:t>
            </a:r>
            <a:endParaRPr lang="en-US" sz="3200" b="1">
              <a:latin typeface="+mn-lt"/>
            </a:endParaRPr>
          </a:p>
        </p:txBody>
      </p:sp>
      <p:sp>
        <p:nvSpPr>
          <p:cNvPr id="2159" name="AutoShape 111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7" action="ppaction://hlinksldjump"/>
              </a:rPr>
              <a:t>100</a:t>
            </a:r>
            <a:endParaRPr lang="en-US" sz="3200" b="1">
              <a:latin typeface="+mn-lt"/>
            </a:endParaRPr>
          </a:p>
        </p:txBody>
      </p:sp>
      <p:sp>
        <p:nvSpPr>
          <p:cNvPr id="2160" name="AutoShape 112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8" action="ppaction://hlinksldjump"/>
              </a:rPr>
              <a:t>200</a:t>
            </a:r>
            <a:endParaRPr lang="en-US" sz="3200" b="1">
              <a:latin typeface="+mn-lt"/>
            </a:endParaRPr>
          </a:p>
        </p:txBody>
      </p:sp>
      <p:sp>
        <p:nvSpPr>
          <p:cNvPr id="2161" name="AutoShape 11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19" action="ppaction://hlinksldjump"/>
              </a:rPr>
              <a:t>300</a:t>
            </a:r>
            <a:endParaRPr lang="en-US" sz="3200" b="1">
              <a:latin typeface="+mn-lt"/>
            </a:endParaRPr>
          </a:p>
        </p:txBody>
      </p:sp>
      <p:sp>
        <p:nvSpPr>
          <p:cNvPr id="2162" name="AutoShape 114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20" action="ppaction://hlinksldjump"/>
              </a:rPr>
              <a:t>400</a:t>
            </a:r>
            <a:endParaRPr lang="en-US" sz="3200" b="1">
              <a:latin typeface="+mn-lt"/>
            </a:endParaRPr>
          </a:p>
        </p:txBody>
      </p:sp>
      <p:sp>
        <p:nvSpPr>
          <p:cNvPr id="2163" name="AutoShape 115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21" action="ppaction://hlinksldjump"/>
              </a:rPr>
              <a:t>500</a:t>
            </a:r>
            <a:endParaRPr lang="en-US" sz="3200" b="1">
              <a:latin typeface="+mn-lt"/>
            </a:endParaRPr>
          </a:p>
        </p:txBody>
      </p:sp>
      <p:sp>
        <p:nvSpPr>
          <p:cNvPr id="2164" name="AutoShape 116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22" action="ppaction://hlinksldjump"/>
              </a:rPr>
              <a:t>100</a:t>
            </a:r>
            <a:endParaRPr lang="en-US" sz="3200" b="1">
              <a:latin typeface="+mn-lt"/>
            </a:endParaRPr>
          </a:p>
        </p:txBody>
      </p:sp>
      <p:sp>
        <p:nvSpPr>
          <p:cNvPr id="2165" name="AutoShape 117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23" action="ppaction://hlinksldjump"/>
              </a:rPr>
              <a:t>200</a:t>
            </a:r>
            <a:endParaRPr lang="en-US" sz="3200" b="1">
              <a:latin typeface="+mn-lt"/>
            </a:endParaRPr>
          </a:p>
        </p:txBody>
      </p:sp>
      <p:sp>
        <p:nvSpPr>
          <p:cNvPr id="2166" name="AutoShape 118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24" action="ppaction://hlinksldjump"/>
              </a:rPr>
              <a:t>300</a:t>
            </a:r>
            <a:endParaRPr lang="en-US" sz="3200" b="1">
              <a:latin typeface="+mn-lt"/>
            </a:endParaRPr>
          </a:p>
        </p:txBody>
      </p:sp>
      <p:sp>
        <p:nvSpPr>
          <p:cNvPr id="2167" name="AutoShape 119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25" action="ppaction://hlinksldjump"/>
              </a:rPr>
              <a:t>400</a:t>
            </a:r>
            <a:endParaRPr lang="en-US" sz="3200" b="1">
              <a:latin typeface="+mn-lt"/>
            </a:endParaRPr>
          </a:p>
        </p:txBody>
      </p:sp>
      <p:sp>
        <p:nvSpPr>
          <p:cNvPr id="2168" name="AutoShape 120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  <a:hlinkClick r:id="rId26" action="ppaction://hlinksldjump"/>
              </a:rPr>
              <a:t>500</a:t>
            </a:r>
            <a:endParaRPr lang="en-US" sz="3200" b="1">
              <a:latin typeface="+mn-lt"/>
            </a:endParaRPr>
          </a:p>
        </p:txBody>
      </p:sp>
      <p:sp>
        <p:nvSpPr>
          <p:cNvPr id="2088" name="AutoShape 40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  <a:hlinkClick r:id="" action="ppaction://hlinkshowjump?jump=nextslide"/>
              </a:rPr>
              <a:t>100</a:t>
            </a:r>
            <a:endParaRPr lang="en-US" sz="3200" b="1" dirty="0">
              <a:latin typeface="+mn-lt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Basic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Hematology</a:t>
            </a:r>
          </a:p>
        </p:txBody>
      </p:sp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Erythrocytes</a:t>
            </a:r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 </a:t>
            </a:r>
            <a:b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One</a:t>
            </a:r>
          </a:p>
        </p:txBody>
      </p:sp>
      <p:sp>
        <p:nvSpPr>
          <p:cNvPr id="2147" name="Rectangle 99"/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Anemia </a:t>
            </a:r>
            <a:br>
              <a:rPr lang="en-US" sz="2400" b="1" dirty="0">
                <a:solidFill>
                  <a:srgbClr val="FF0000"/>
                </a:solidFill>
                <a:latin typeface="+mn-lt"/>
              </a:rPr>
            </a:br>
            <a:r>
              <a:rPr lang="en-US" sz="2400" b="1" dirty="0">
                <a:solidFill>
                  <a:srgbClr val="FF0000"/>
                </a:solidFill>
                <a:latin typeface="+mn-lt"/>
              </a:rPr>
              <a:t>Part Two</a:t>
            </a:r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Bleeding 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Disorders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Rectangle 205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00808"/>
            <a:ext cx="7677472" cy="5760640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LcParenR"/>
            </a:pPr>
            <a:r>
              <a:rPr lang="en-US" sz="3600" dirty="0"/>
              <a:t>They are white blood cells.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3600" dirty="0"/>
              <a:t>They respond to chemical signaling.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3600" dirty="0"/>
              <a:t>They function in specific immune system defense through the creation of antibodies.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3600" dirty="0"/>
              <a:t>They rarely enter tissues.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3600" dirty="0"/>
              <a:t>They function in immune system surveillance.</a:t>
            </a:r>
            <a:endParaRPr lang="en-US" sz="1400" b="1" dirty="0"/>
          </a:p>
        </p:txBody>
      </p:sp>
      <p:sp>
        <p:nvSpPr>
          <p:cNvPr id="5" name="Rectangle 3078">
            <a:extLst>
              <a:ext uri="{FF2B5EF4-FFF2-40B4-BE49-F238E27FC236}">
                <a16:creationId xmlns:a16="http://schemas.microsoft.com/office/drawing/2014/main" id="{E3CAE021-53CE-4876-B7E6-9E15B1066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65212"/>
            <a:ext cx="835292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Choose the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 statement about leukocytes: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F2955F-D269-460E-922C-DA457BA2BB7E}"/>
              </a:ext>
            </a:extLst>
          </p:cNvPr>
          <p:cNvSpPr/>
          <p:nvPr/>
        </p:nvSpPr>
        <p:spPr bwMode="auto">
          <a:xfrm>
            <a:off x="7459527" y="111506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7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B8DEE6CD-DE8F-4D9F-B3F4-21FE8187C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AutoShape 10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6745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They rarely enter tissues.</a:t>
            </a:r>
            <a:br>
              <a:rPr lang="en-US" sz="4800" dirty="0"/>
            </a:br>
            <a:endParaRPr lang="en-US" dirty="0"/>
          </a:p>
        </p:txBody>
      </p:sp>
      <p:sp>
        <p:nvSpPr>
          <p:cNvPr id="116746" name="Rectangle 103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205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Name the hormone that stimulates </a:t>
            </a:r>
            <a:r>
              <a:rPr lang="en-US" dirty="0" err="1"/>
              <a:t>hematopoesis</a:t>
            </a:r>
            <a:r>
              <a:rPr lang="en-US" dirty="0"/>
              <a:t> and the organ that secretes it</a:t>
            </a:r>
          </a:p>
        </p:txBody>
      </p:sp>
      <p:sp>
        <p:nvSpPr>
          <p:cNvPr id="118791" name="Rectangle 205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9DCF4A-C474-25B5-2968-418D810553BC}"/>
              </a:ext>
            </a:extLst>
          </p:cNvPr>
          <p:cNvSpPr/>
          <p:nvPr/>
        </p:nvSpPr>
        <p:spPr bwMode="auto">
          <a:xfrm>
            <a:off x="1763688" y="4673180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9F64A266-1B07-4671-B3D4-206031E4D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AutoShape 10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0840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Erythropoietin (EPO) from the kidney</a:t>
            </a:r>
          </a:p>
        </p:txBody>
      </p:sp>
      <p:sp>
        <p:nvSpPr>
          <p:cNvPr id="120841" name="Rectangle 103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205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primary function of hemoglobin?</a:t>
            </a:r>
          </a:p>
        </p:txBody>
      </p:sp>
      <p:sp>
        <p:nvSpPr>
          <p:cNvPr id="122888" name="Rectangle 205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DD9EAA-F840-89C8-EA20-8E5ED9A2B2EF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85D6208B-BEC6-445E-BDD0-4E10F73B4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AutoShape 10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4935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Transport oxygen</a:t>
            </a:r>
          </a:p>
        </p:txBody>
      </p:sp>
      <p:sp>
        <p:nvSpPr>
          <p:cNvPr id="124936" name="Rectangle 103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737591" y="0"/>
            <a:ext cx="7772400" cy="1143000"/>
          </a:xfrm>
        </p:spPr>
        <p:txBody>
          <a:bodyPr/>
          <a:lstStyle/>
          <a:p>
            <a:r>
              <a:rPr lang="en-US" dirty="0"/>
              <a:t>Choose the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 statement:</a:t>
            </a:r>
          </a:p>
        </p:txBody>
      </p:sp>
      <p:sp>
        <p:nvSpPr>
          <p:cNvPr id="126983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D3A2E665-22CD-ADCE-CA28-A263BBF7CA19}"/>
              </a:ext>
            </a:extLst>
          </p:cNvPr>
          <p:cNvSpPr txBox="1">
            <a:spLocks noChangeArrowheads="1"/>
          </p:cNvSpPr>
          <p:nvPr/>
        </p:nvSpPr>
        <p:spPr>
          <a:xfrm>
            <a:off x="680742" y="1412776"/>
            <a:ext cx="76774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AutoNum type="alphaLcParenR"/>
            </a:pPr>
            <a:r>
              <a:rPr lang="en-US" sz="3500" dirty="0"/>
              <a:t>Oxygen binds to the heme groups</a:t>
            </a:r>
          </a:p>
          <a:p>
            <a:pPr marL="342900" indent="-342900" algn="l">
              <a:buFont typeface="Arial" panose="020B0604020202020204" pitchFamily="34" charset="0"/>
              <a:buAutoNum type="alphaLcParenR"/>
            </a:pPr>
            <a:r>
              <a:rPr lang="en-US" sz="3500" dirty="0"/>
              <a:t>Iron is required to form the heme groups</a:t>
            </a:r>
          </a:p>
          <a:p>
            <a:pPr marL="342900" indent="-342900" algn="l">
              <a:buFont typeface="Arial" panose="020B0604020202020204" pitchFamily="34" charset="0"/>
              <a:buAutoNum type="alphaLcParenR"/>
            </a:pPr>
            <a:r>
              <a:rPr lang="en-US" sz="3500" dirty="0"/>
              <a:t>There are 2 globin chains and 4 heme groups in hemoglobin</a:t>
            </a:r>
          </a:p>
          <a:p>
            <a:pPr marL="342900" indent="-342900" algn="l">
              <a:buFont typeface="Arial" panose="020B0604020202020204" pitchFamily="34" charset="0"/>
              <a:buAutoNum type="alphaLcParenR"/>
            </a:pPr>
            <a:r>
              <a:rPr lang="en-US" sz="3500" dirty="0"/>
              <a:t>Carbon dioxide binds to the globin chains</a:t>
            </a:r>
          </a:p>
          <a:p>
            <a:pPr marL="342900" indent="-342900" algn="l">
              <a:buFont typeface="Arial" panose="020B0604020202020204" pitchFamily="34" charset="0"/>
              <a:buAutoNum type="alphaLcParenR"/>
            </a:pPr>
            <a:r>
              <a:rPr lang="en-US" sz="3500" dirty="0"/>
              <a:t>Hemoglobin changes shape as oxygen binds and dissociates</a:t>
            </a:r>
          </a:p>
          <a:p>
            <a:pPr marL="342900" indent="-342900">
              <a:buFont typeface="Arial" panose="020B0604020202020204" pitchFamily="34" charset="0"/>
              <a:buAutoNum type="alphaLcParenR"/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F78427-4001-244F-EF4F-5397811CC2EF}"/>
              </a:ext>
            </a:extLst>
          </p:cNvPr>
          <p:cNvSpPr/>
          <p:nvPr/>
        </p:nvSpPr>
        <p:spPr bwMode="auto">
          <a:xfrm>
            <a:off x="7452320" y="1441716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7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B5675159-12F5-4E3E-9DF4-A9E3AA2B2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AutoShape 205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9031" name="Rectangle 2055"/>
          <p:cNvSpPr>
            <a:spLocks noGrp="1" noChangeArrowheads="1"/>
          </p:cNvSpPr>
          <p:nvPr>
            <p:ph type="ctrTitle"/>
          </p:nvPr>
        </p:nvSpPr>
        <p:spPr>
          <a:xfrm>
            <a:off x="685800" y="28575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There are 2 globin chains and 4 heme groups in hemoglobin</a:t>
            </a:r>
            <a:br>
              <a:rPr lang="en-US" sz="4800" dirty="0"/>
            </a:br>
            <a:endParaRPr lang="en-US" dirty="0"/>
          </a:p>
        </p:txBody>
      </p:sp>
      <p:sp>
        <p:nvSpPr>
          <p:cNvPr id="129032" name="Rectangle 205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1916832"/>
            <a:ext cx="7772400" cy="1143000"/>
          </a:xfrm>
        </p:spPr>
        <p:txBody>
          <a:bodyPr/>
          <a:lstStyle/>
          <a:p>
            <a:r>
              <a:rPr lang="en-US" dirty="0"/>
              <a:t>Define secondary polycythemia: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6F3D5F-C430-46A3-0C17-3FD7E1A2498D}"/>
              </a:ext>
            </a:extLst>
          </p:cNvPr>
          <p:cNvSpPr/>
          <p:nvPr/>
        </p:nvSpPr>
        <p:spPr bwMode="auto">
          <a:xfrm>
            <a:off x="611560" y="4977980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5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86AE9435-8D43-4E58-940C-4CF44239E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AutoShape 205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3127" name="Rectangle 2055"/>
          <p:cNvSpPr>
            <a:spLocks noGrp="1" noChangeArrowheads="1"/>
          </p:cNvSpPr>
          <p:nvPr>
            <p:ph type="ctrTitle"/>
          </p:nvPr>
        </p:nvSpPr>
        <p:spPr>
          <a:xfrm>
            <a:off x="685800" y="40770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 increase in RBC number to compensate for increased oxygen demands in a patient.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Examples: living at altitude, COPD, CHF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List one </a:t>
            </a:r>
            <a:r>
              <a:rPr lang="en-US" b="1" dirty="0"/>
              <a:t>PROTECTION</a:t>
            </a:r>
            <a:r>
              <a:rPr lang="en-US" dirty="0"/>
              <a:t> function of the blood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D2F8F-454C-491C-AE69-F1CCA2731AD6}"/>
              </a:ext>
            </a:extLst>
          </p:cNvPr>
          <p:cNvSpPr/>
          <p:nvPr/>
        </p:nvSpPr>
        <p:spPr bwMode="auto">
          <a:xfrm>
            <a:off x="755576" y="4501716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</a:t>
            </a:r>
          </a:p>
        </p:txBody>
      </p:sp>
      <p:pic>
        <p:nvPicPr>
          <p:cNvPr id="14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584523B5-17A4-4C79-8EF2-4043E5FD2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5175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3079">
            <a:extLst>
              <a:ext uri="{FF2B5EF4-FFF2-40B4-BE49-F238E27FC236}">
                <a16:creationId xmlns:a16="http://schemas.microsoft.com/office/drawing/2014/main" id="{7C36DD16-3E56-C82A-6D26-E4C38FB3E245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340768"/>
            <a:ext cx="6858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lphaLcParenR"/>
            </a:pPr>
            <a:r>
              <a:rPr lang="en-US" sz="3200"/>
              <a:t>Red blood cells have a limited lifespan; 90 to 120 days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3200"/>
              <a:t>As hemoglobin is catabolized, amino acids and iron are recycled while bilirubin is excreted in bile.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3200"/>
              <a:t>All blood cells are made in the bone marrow through the process of hematopoiesis.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3200"/>
              <a:t>Red blood cells are exposed to high amounts of mechanical stress; they are continually transcribing and translating proteins to repair the damage.</a:t>
            </a:r>
            <a:endParaRPr lang="en-US" sz="3200" dirty="0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113028FE-220E-CDAF-373A-BC45C1932C5D}"/>
              </a:ext>
            </a:extLst>
          </p:cNvPr>
          <p:cNvSpPr txBox="1">
            <a:spLocks noChangeArrowheads="1"/>
          </p:cNvSpPr>
          <p:nvPr/>
        </p:nvSpPr>
        <p:spPr>
          <a:xfrm>
            <a:off x="737591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Choose the </a:t>
            </a:r>
            <a:r>
              <a:rPr lang="en-US" b="1">
                <a:solidFill>
                  <a:srgbClr val="FF0000"/>
                </a:solidFill>
              </a:rPr>
              <a:t>FALSE</a:t>
            </a:r>
            <a:r>
              <a:rPr lang="en-US"/>
              <a:t> statement: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744931-7663-E590-9AC1-A9F40FE77BB0}"/>
              </a:ext>
            </a:extLst>
          </p:cNvPr>
          <p:cNvSpPr/>
          <p:nvPr/>
        </p:nvSpPr>
        <p:spPr bwMode="auto">
          <a:xfrm>
            <a:off x="7524328" y="1529916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8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C3A3235B-9F9F-4020-B793-4A15126D1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AutoShape 10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7223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765554" y="381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Red blood cells are exposed to high amounts of mechanical stress; they are continually transcribing and translating proteins to repair the damage.</a:t>
            </a:r>
            <a:br>
              <a:rPr lang="en-US" sz="4400" dirty="0"/>
            </a:br>
            <a:endParaRPr lang="en-US" dirty="0"/>
          </a:p>
        </p:txBody>
      </p:sp>
      <p:sp>
        <p:nvSpPr>
          <p:cNvPr id="137224" name="Rectangle 103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205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Define anemia.</a:t>
            </a:r>
          </a:p>
        </p:txBody>
      </p:sp>
      <p:sp>
        <p:nvSpPr>
          <p:cNvPr id="139271" name="Rectangle 205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A3E107-3085-6B7C-C443-0DA57660FD9B}"/>
              </a:ext>
            </a:extLst>
          </p:cNvPr>
          <p:cNvSpPr/>
          <p:nvPr/>
        </p:nvSpPr>
        <p:spPr bwMode="auto">
          <a:xfrm>
            <a:off x="1143000" y="4293096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303E77FE-D41C-4A18-9342-4BAF7CABC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AutoShape 10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1319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395536" y="3571876"/>
            <a:ext cx="828092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Reduction in oxygen transport, reducing the ability of the patient to carry out normal metabolic function.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205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List one possible etiology for hemolytic anemia</a:t>
            </a:r>
          </a:p>
        </p:txBody>
      </p:sp>
      <p:sp>
        <p:nvSpPr>
          <p:cNvPr id="143367" name="Rectangle 205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C4E3F7-0648-926E-C408-D28C929C32F2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45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451D85A5-FC25-485E-A859-81B0F5B62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541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11560" y="43815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Sickle cell anemia</a:t>
            </a:r>
            <a:br>
              <a:rPr lang="en-US" dirty="0"/>
            </a:br>
            <a:r>
              <a:rPr lang="en-US" dirty="0"/>
              <a:t>Transfusion reaction</a:t>
            </a:r>
            <a:br>
              <a:rPr lang="en-US" dirty="0"/>
            </a:br>
            <a:r>
              <a:rPr lang="en-US" dirty="0"/>
              <a:t>Immune reaction</a:t>
            </a:r>
            <a:br>
              <a:rPr lang="en-US" dirty="0"/>
            </a:br>
            <a:r>
              <a:rPr lang="en-US" dirty="0"/>
              <a:t>Some toxins</a:t>
            </a:r>
            <a:br>
              <a:rPr lang="en-US" dirty="0"/>
            </a:br>
            <a:r>
              <a:rPr lang="en-US" dirty="0"/>
              <a:t>Malaria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 why tachycardia is a clinical manifestation of anemia.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0C09458-498A-63E4-0C59-345CC06BA369}"/>
              </a:ext>
            </a:extLst>
          </p:cNvPr>
          <p:cNvSpPr/>
          <p:nvPr/>
        </p:nvSpPr>
        <p:spPr bwMode="auto">
          <a:xfrm>
            <a:off x="1043608" y="4365104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5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E309D2CE-0DAB-4C77-85EF-471C05207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Cardiovascular compensation for reduced oxygen delivery</a:t>
            </a:r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EXPLAIN</a:t>
            </a:r>
            <a:r>
              <a:rPr lang="en-US" dirty="0"/>
              <a:t> one complication of sickle cell anemia:</a:t>
            </a:r>
          </a:p>
        </p:txBody>
      </p:sp>
      <p:sp>
        <p:nvSpPr>
          <p:cNvPr id="151559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0387B2-E2B5-5F71-EFC0-E9BA2A0D046B}"/>
              </a:ext>
            </a:extLst>
          </p:cNvPr>
          <p:cNvSpPr/>
          <p:nvPr/>
        </p:nvSpPr>
        <p:spPr bwMode="auto">
          <a:xfrm>
            <a:off x="323528" y="4977980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08C5BC6C-EF80-4277-82D5-1953B5AE0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385841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Micro-clotting</a:t>
            </a:r>
            <a:br>
              <a:rPr lang="en-US" dirty="0"/>
            </a:br>
            <a:r>
              <a:rPr lang="en-US" dirty="0"/>
              <a:t>Growth restriction</a:t>
            </a:r>
            <a:br>
              <a:rPr lang="en-US" dirty="0"/>
            </a:br>
            <a:r>
              <a:rPr lang="en-US" dirty="0"/>
              <a:t>Exercise intolerance</a:t>
            </a:r>
            <a:br>
              <a:rPr lang="en-US" dirty="0"/>
            </a:br>
            <a:r>
              <a:rPr lang="en-US" dirty="0"/>
              <a:t>Immune system suppression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427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309478" y="2441575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Protects against fluid loss</a:t>
            </a:r>
            <a:br>
              <a:rPr lang="en-US" dirty="0"/>
            </a:br>
            <a:r>
              <a:rPr lang="en-US" dirty="0"/>
              <a:t>2. Protects against toxins and pathogens</a:t>
            </a:r>
            <a:br>
              <a:rPr lang="en-US" dirty="0"/>
            </a:br>
            <a:r>
              <a:rPr lang="en-US" dirty="0"/>
              <a:t>3. Protects body temperature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4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18864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CHOOSE </a:t>
            </a:r>
            <a:r>
              <a:rPr lang="en-US" sz="3600" b="1" dirty="0">
                <a:solidFill>
                  <a:srgbClr val="FF0000"/>
                </a:solidFill>
              </a:rPr>
              <a:t>ALL</a:t>
            </a:r>
            <a:r>
              <a:rPr lang="en-US" sz="3600" dirty="0"/>
              <a:t> THAT APPLY:</a:t>
            </a:r>
            <a:br>
              <a:rPr lang="en-US" sz="3600" dirty="0"/>
            </a:br>
            <a:r>
              <a:rPr lang="en-US" sz="3600" dirty="0"/>
              <a:t>A patient with hemolytic anemia is likely to also present with which of the following:</a:t>
            </a:r>
          </a:p>
        </p:txBody>
      </p:sp>
      <p:sp>
        <p:nvSpPr>
          <p:cNvPr id="155655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090665"/>
            <a:ext cx="6858000" cy="3268960"/>
          </a:xfrm>
        </p:spPr>
        <p:txBody>
          <a:bodyPr/>
          <a:lstStyle/>
          <a:p>
            <a:pPr marL="342900" indent="-342900">
              <a:buAutoNum type="alphaLcParenR"/>
            </a:pPr>
            <a:r>
              <a:rPr lang="en-US" sz="2800" dirty="0"/>
              <a:t>Jaundice</a:t>
            </a:r>
          </a:p>
          <a:p>
            <a:pPr marL="342900" indent="-342900">
              <a:buAutoNum type="alphaLcParenR"/>
            </a:pPr>
            <a:r>
              <a:rPr lang="en-US" sz="2800" dirty="0"/>
              <a:t>Hemoglobinuria</a:t>
            </a:r>
          </a:p>
          <a:p>
            <a:pPr marL="342900" indent="-342900">
              <a:buAutoNum type="alphaLcParenR"/>
            </a:pPr>
            <a:r>
              <a:rPr lang="en-US" sz="2800" dirty="0"/>
              <a:t>Hematuria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40FCDF-0D2A-10E4-EEC8-B74F7765C4C2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45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E9016B89-A233-4A21-AD11-177DE5B1E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14282" y="2286000"/>
            <a:ext cx="8243918" cy="1143000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US" sz="4800" dirty="0"/>
              <a:t>a) Jaundice</a:t>
            </a:r>
            <a:br>
              <a:rPr lang="en-US" sz="4800" dirty="0"/>
            </a:br>
            <a:r>
              <a:rPr lang="en-US" sz="4800" dirty="0"/>
              <a:t>b) Hemoglobinuria</a:t>
            </a:r>
            <a:br>
              <a:rPr lang="en-US" sz="4800" dirty="0"/>
            </a:b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lack of vitamin B12 can cause anemia.  </a:t>
            </a:r>
            <a:r>
              <a:rPr lang="en-US" b="1" dirty="0"/>
              <a:t>WHY?</a:t>
            </a:r>
          </a:p>
        </p:txBody>
      </p:sp>
      <p:sp>
        <p:nvSpPr>
          <p:cNvPr id="159751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7CA912-BCF6-119D-1791-EBDEE23C4EAD}"/>
              </a:ext>
            </a:extLst>
          </p:cNvPr>
          <p:cNvSpPr/>
          <p:nvPr/>
        </p:nvSpPr>
        <p:spPr bwMode="auto">
          <a:xfrm>
            <a:off x="539552" y="4069496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74227776-1EC3-4E1E-865C-D964AF073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Vitamin B12 is a cofactor needed for efficient DNA synthesis of RBCs in the bone marrow.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6073DE-7955-87CF-8785-F879963D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605"/>
            <a:ext cx="7924800" cy="463271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6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List the two main etiologies for iron-deficiency anemia.</a:t>
            </a:r>
          </a:p>
        </p:txBody>
      </p:sp>
      <p:sp>
        <p:nvSpPr>
          <p:cNvPr id="163847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70249C-4FF2-8D01-A45C-76E92D8B6855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45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5D652A4F-6900-42D7-A020-09B7E32AC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6020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Dietary lack of iron intake/absorption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2.Chronic loss of RBCs</a:t>
            </a:r>
          </a:p>
        </p:txBody>
      </p:sp>
      <p:sp>
        <p:nvSpPr>
          <p:cNvPr id="16589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 why women are more at risk of iron-deficiency anemia than men.</a:t>
            </a:r>
          </a:p>
        </p:txBody>
      </p:sp>
      <p:sp>
        <p:nvSpPr>
          <p:cNvPr id="167943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A458D0-87A4-2D81-2E0A-FCAFD54668E3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FD038630-5F99-4B52-B06F-164839117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Monthly menstrual flow (and pregnancy)</a:t>
            </a:r>
          </a:p>
        </p:txBody>
      </p:sp>
      <p:sp>
        <p:nvSpPr>
          <p:cNvPr id="169992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True or False: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Anemia can cause angina.</a:t>
            </a:r>
          </a:p>
        </p:txBody>
      </p:sp>
      <p:sp>
        <p:nvSpPr>
          <p:cNvPr id="172039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F472C3-8FCD-D52C-FDC6-BEBDD8C74D0B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58BC9F40-61B8-41B3-BDC9-A8EE7AB4A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True – temporary lack of oxygen during a stressful situation (physical or relative stress)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31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47725" y="199629"/>
            <a:ext cx="7772400" cy="1143000"/>
          </a:xfrm>
        </p:spPr>
        <p:txBody>
          <a:bodyPr/>
          <a:lstStyle/>
          <a:p>
            <a:r>
              <a:rPr lang="en-US" dirty="0"/>
              <a:t>Choose the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 statement: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DF635D-4C3F-4241-AD36-FFA277ACB459}"/>
              </a:ext>
            </a:extLst>
          </p:cNvPr>
          <p:cNvSpPr/>
          <p:nvPr/>
        </p:nvSpPr>
        <p:spPr bwMode="auto">
          <a:xfrm>
            <a:off x="7391178" y="1371899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F85C9-BE27-C38C-461A-A41DDBA2A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00382"/>
            <a:ext cx="7821488" cy="5112568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1800"/>
              </a:spcBef>
              <a:buAutoNum type="alphaLcParenR"/>
            </a:pPr>
            <a:r>
              <a:rPr lang="en-CA" sz="3600" dirty="0"/>
              <a:t>Typical blood temperature is 37</a:t>
            </a:r>
            <a:r>
              <a:rPr lang="en-CA" sz="3600" baseline="30000" dirty="0"/>
              <a:t>O</a:t>
            </a:r>
            <a:r>
              <a:rPr lang="en-CA" sz="3600" dirty="0"/>
              <a:t>C.</a:t>
            </a:r>
          </a:p>
          <a:p>
            <a:pPr marL="342900" indent="-342900" algn="l">
              <a:spcBef>
                <a:spcPts val="1800"/>
              </a:spcBef>
              <a:buAutoNum type="alphaLcParenR"/>
            </a:pPr>
            <a:r>
              <a:rPr lang="en-CA" sz="3600" dirty="0"/>
              <a:t>Homeostatic pH level of blood is around 7.40</a:t>
            </a:r>
          </a:p>
          <a:p>
            <a:pPr marL="342900" indent="-342900" algn="l">
              <a:spcBef>
                <a:spcPts val="1800"/>
              </a:spcBef>
              <a:buAutoNum type="alphaLcParenR"/>
            </a:pPr>
            <a:r>
              <a:rPr lang="en-CA" sz="3600" dirty="0"/>
              <a:t>On average, males have a larger volume of blood than females.</a:t>
            </a:r>
          </a:p>
          <a:p>
            <a:pPr marL="342900" indent="-342900" algn="l">
              <a:spcBef>
                <a:spcPts val="1800"/>
              </a:spcBef>
              <a:buAutoNum type="alphaLcParenR"/>
            </a:pPr>
            <a:r>
              <a:rPr lang="en-CA" sz="3600" dirty="0"/>
              <a:t>Plasma volume will be impacted with any changes in the amount of albumin in the blood.</a:t>
            </a:r>
          </a:p>
        </p:txBody>
      </p:sp>
      <p:pic>
        <p:nvPicPr>
          <p:cNvPr id="9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35EA9C72-B57A-43BA-A24C-0A79C79974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18864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Choose the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 statement:</a:t>
            </a:r>
          </a:p>
        </p:txBody>
      </p:sp>
      <p:sp>
        <p:nvSpPr>
          <p:cNvPr id="176135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331640"/>
            <a:ext cx="6858000" cy="5265712"/>
          </a:xfrm>
        </p:spPr>
        <p:txBody>
          <a:bodyPr>
            <a:normAutofit/>
          </a:bodyPr>
          <a:lstStyle/>
          <a:p>
            <a:pPr marL="342900" indent="-342900" algn="l">
              <a:buAutoNum type="alphaLcParenR"/>
            </a:pPr>
            <a:r>
              <a:rPr lang="en-US" sz="2800" dirty="0"/>
              <a:t>A sickling crisis is defined as an increased rate of RBC deoxygenation, with several possible etiologies. </a:t>
            </a:r>
          </a:p>
          <a:p>
            <a:pPr marL="342900" indent="-342900" algn="l">
              <a:buAutoNum type="alphaLcParenR"/>
            </a:pPr>
            <a:r>
              <a:rPr lang="en-US" sz="2800" dirty="0"/>
              <a:t>Sickled RBCs have a lifespan of only 20 days, effectively reducing the number of circulating erythrocytes.</a:t>
            </a:r>
          </a:p>
          <a:p>
            <a:pPr marL="342900" indent="-342900" algn="l">
              <a:buAutoNum type="alphaLcParenR"/>
            </a:pPr>
            <a:r>
              <a:rPr lang="en-US" sz="2800" dirty="0"/>
              <a:t>Damage to the RBCs is repaired through increased transcription and translation of cell membrane proteins, which requires extra folate.</a:t>
            </a:r>
          </a:p>
          <a:p>
            <a:pPr marL="342900" indent="-342900" algn="l">
              <a:buAutoNum type="alphaLcParenR"/>
            </a:pPr>
            <a:r>
              <a:rPr lang="en-US" sz="2800" dirty="0"/>
              <a:t>Genetically inherited abnormal hemoglobin (</a:t>
            </a:r>
            <a:r>
              <a:rPr lang="en-US" sz="2800" dirty="0" err="1"/>
              <a:t>HbS</a:t>
            </a:r>
            <a:r>
              <a:rPr lang="en-US" sz="2800" dirty="0"/>
              <a:t>) crystallizes when it is deoxygenated.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F81797-86D1-7297-D25F-228AE89231F8}"/>
              </a:ext>
            </a:extLst>
          </p:cNvPr>
          <p:cNvSpPr/>
          <p:nvPr/>
        </p:nvSpPr>
        <p:spPr bwMode="auto">
          <a:xfrm>
            <a:off x="7423523" y="1678934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02A0B1F2-0189-42DB-92FD-34EAA7D7C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40050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Damage to the RBCs is repaired through increased transcription and translation of cell membrane proteins, which requires extra folate.</a:t>
            </a:r>
            <a:br>
              <a:rPr lang="en-US" sz="4800" dirty="0"/>
            </a:br>
            <a:endParaRPr lang="en-US" dirty="0"/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List the most important factor in the management of hemophilia.</a:t>
            </a:r>
          </a:p>
        </p:txBody>
      </p:sp>
      <p:sp>
        <p:nvSpPr>
          <p:cNvPr id="180231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6D067D-84CB-8B34-804D-BD7C005A0C75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04B69895-DF6C-44BB-A319-EDA9B8E12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30305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PREVENTION:</a:t>
            </a:r>
            <a:br>
              <a:rPr lang="en-US" dirty="0"/>
            </a:br>
            <a:r>
              <a:rPr lang="en-US" dirty="0"/>
              <a:t>lifestyle changes</a:t>
            </a:r>
            <a:br>
              <a:rPr lang="en-US" dirty="0"/>
            </a:br>
            <a:r>
              <a:rPr lang="en-US" dirty="0"/>
              <a:t>safety measures</a:t>
            </a:r>
            <a:br>
              <a:rPr lang="en-US" dirty="0"/>
            </a:br>
            <a:r>
              <a:rPr lang="en-US" dirty="0"/>
              <a:t>awareness</a:t>
            </a:r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467544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statement about platelet function is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?</a:t>
            </a:r>
          </a:p>
        </p:txBody>
      </p:sp>
      <p:sp>
        <p:nvSpPr>
          <p:cNvPr id="184327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899592" y="1292132"/>
            <a:ext cx="6858000" cy="5233212"/>
          </a:xfrm>
        </p:spPr>
        <p:txBody>
          <a:bodyPr>
            <a:normAutofit/>
          </a:bodyPr>
          <a:lstStyle/>
          <a:p>
            <a:pPr marL="342900" indent="-342900" algn="l">
              <a:buAutoNum type="alphaLcParenR"/>
            </a:pPr>
            <a:r>
              <a:rPr lang="en-US" sz="3200" dirty="0"/>
              <a:t>Platelets function to release chemicals to initiate the clotting cascade.</a:t>
            </a:r>
          </a:p>
          <a:p>
            <a:pPr marL="342900" indent="-342900" algn="l">
              <a:buAutoNum type="alphaLcParenR"/>
            </a:pPr>
            <a:r>
              <a:rPr lang="en-US" sz="3200" dirty="0"/>
              <a:t>Platelets help to form a temporary patch in the wall of a damaged blood vessel.</a:t>
            </a:r>
          </a:p>
          <a:p>
            <a:pPr marL="342900" indent="-342900" algn="l">
              <a:buAutoNum type="alphaLcParenR"/>
            </a:pPr>
            <a:r>
              <a:rPr lang="en-US" sz="3200" dirty="0"/>
              <a:t>Actin and myosin within a platelet will contract after the clot forms, helping to pull the damaged tissue together.</a:t>
            </a:r>
          </a:p>
          <a:p>
            <a:pPr marL="342900" indent="-342900" algn="l">
              <a:buAutoNum type="alphaLcParenR"/>
            </a:pPr>
            <a:r>
              <a:rPr lang="en-US" sz="3200" dirty="0"/>
              <a:t>Extra platelets are stored in the spleen and are released when we have an infection.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69C733A-752F-6174-309B-7149C1370204}"/>
              </a:ext>
            </a:extLst>
          </p:cNvPr>
          <p:cNvSpPr/>
          <p:nvPr/>
        </p:nvSpPr>
        <p:spPr bwMode="auto">
          <a:xfrm>
            <a:off x="7380312" y="1628800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25DDFFE5-0C3F-4F6F-B60F-1D3A26AA8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Extra platelets are stored in the spleen and are released when we have an infection.</a:t>
            </a:r>
            <a:br>
              <a:rPr lang="en-US" sz="4800" dirty="0"/>
            </a:br>
            <a:endParaRPr lang="en-US" dirty="0"/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Define the condition of disseminated intravascular coagulation (DIC)</a:t>
            </a:r>
          </a:p>
        </p:txBody>
      </p:sp>
      <p:sp>
        <p:nvSpPr>
          <p:cNvPr id="188423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B330E8D-55C0-973A-0469-7D341CC3FCF2}"/>
              </a:ext>
            </a:extLst>
          </p:cNvPr>
          <p:cNvSpPr/>
          <p:nvPr/>
        </p:nvSpPr>
        <p:spPr bwMode="auto">
          <a:xfrm>
            <a:off x="1043608" y="4204586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336BD404-4AA8-4129-83E1-B41D02010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Increased coagulation that leads to widespread bleeding as coagulation factors have been exhausted</a:t>
            </a:r>
          </a:p>
        </p:txBody>
      </p:sp>
      <p:sp>
        <p:nvSpPr>
          <p:cNvPr id="190472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List three clinical manifestations of DIC:</a:t>
            </a:r>
          </a:p>
        </p:txBody>
      </p:sp>
      <p:sp>
        <p:nvSpPr>
          <p:cNvPr id="192519" name="Rectangle 103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664E0B-78EE-6240-925D-1A7ACCB60300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45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88DE68FE-064D-417F-B4F7-717E2AEF1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42930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Petechiae</a:t>
            </a:r>
            <a:br>
              <a:rPr lang="en-US" dirty="0"/>
            </a:br>
            <a:r>
              <a:rPr lang="en-US" dirty="0"/>
              <a:t>Bleeding (internal and external)</a:t>
            </a:r>
            <a:br>
              <a:rPr lang="en-US" dirty="0"/>
            </a:br>
            <a:r>
              <a:rPr lang="en-US" dirty="0"/>
              <a:t>Hemolytic anemia</a:t>
            </a:r>
            <a:br>
              <a:rPr lang="en-US" dirty="0"/>
            </a:br>
            <a:r>
              <a:rPr lang="en-US" dirty="0"/>
              <a:t>Microthrombi</a:t>
            </a:r>
            <a:br>
              <a:rPr lang="en-US" dirty="0"/>
            </a:br>
            <a:r>
              <a:rPr lang="en-US" dirty="0"/>
              <a:t>Compensatory mechanisms (cardiovascular and respiratory)</a:t>
            </a:r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AutoShape 10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4456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endParaRPr lang="en-US" dirty="0"/>
          </a:p>
        </p:txBody>
      </p:sp>
      <p:sp>
        <p:nvSpPr>
          <p:cNvPr id="104457" name="Rectangle 103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3600" dirty="0"/>
              <a:t>Typical blood temperature is 37</a:t>
            </a:r>
            <a:r>
              <a:rPr lang="en-CA" sz="3600" baseline="30000" dirty="0"/>
              <a:t>O</a:t>
            </a:r>
            <a:r>
              <a:rPr lang="en-CA" sz="3600" dirty="0"/>
              <a:t>C.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5814" y="116632"/>
            <a:ext cx="7772400" cy="1143000"/>
          </a:xfrm>
        </p:spPr>
        <p:txBody>
          <a:bodyPr/>
          <a:lstStyle/>
          <a:p>
            <a:r>
              <a:rPr lang="en-US" dirty="0"/>
              <a:t>Choose the </a:t>
            </a:r>
            <a:r>
              <a:rPr lang="en-US" b="1" dirty="0">
                <a:solidFill>
                  <a:srgbClr val="FF0000"/>
                </a:solidFill>
              </a:rPr>
              <a:t>FALSE </a:t>
            </a:r>
            <a:r>
              <a:rPr lang="en-US" dirty="0"/>
              <a:t>statement: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84784"/>
            <a:ext cx="7605464" cy="3773016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200" dirty="0"/>
              <a:t>a)Hemophilia A is the most common form of hemophilia.</a:t>
            </a:r>
          </a:p>
          <a:p>
            <a:pPr algn="l">
              <a:spcBef>
                <a:spcPts val="1200"/>
              </a:spcBef>
            </a:pPr>
            <a:r>
              <a:rPr lang="en-US" sz="3200" dirty="0"/>
              <a:t>b) Men are hemophiliac more often than women and men pass the hemophilia along to their sons.</a:t>
            </a:r>
          </a:p>
          <a:p>
            <a:pPr algn="l">
              <a:spcBef>
                <a:spcPts val="1200"/>
              </a:spcBef>
            </a:pPr>
            <a:r>
              <a:rPr lang="en-US" sz="3200" dirty="0"/>
              <a:t>c) Medical interventions include providing patients with Factor VIII to help stimulate clotting.</a:t>
            </a:r>
          </a:p>
          <a:p>
            <a:pPr algn="l">
              <a:spcBef>
                <a:spcPts val="1200"/>
              </a:spcBef>
            </a:pPr>
            <a:r>
              <a:rPr lang="en-US" sz="3200" dirty="0"/>
              <a:t>d) Patients are at increased risk of anemia and hypovolemic shock.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77E991-8703-E7B6-29ED-611BFB6FEFFF}"/>
              </a:ext>
            </a:extLst>
          </p:cNvPr>
          <p:cNvSpPr/>
          <p:nvPr/>
        </p:nvSpPr>
        <p:spPr bwMode="auto">
          <a:xfrm>
            <a:off x="7524328" y="1772816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4ED7FCC7-0BC4-4DD2-9169-7CEA177DD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Men are hemophiliac more often than women and men pass the hemophilia along to their sons.</a:t>
            </a:r>
            <a:br>
              <a:rPr lang="en-US" sz="4800" dirty="0"/>
            </a:br>
            <a:endParaRPr lang="en-US" dirty="0"/>
          </a:p>
        </p:txBody>
      </p:sp>
      <p:sp>
        <p:nvSpPr>
          <p:cNvPr id="19866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 blood test results, the hematocrit reading indicates the % of _______________ in the blood.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E98437-B009-4685-B0AE-235B6B28C247}"/>
              </a:ext>
            </a:extLst>
          </p:cNvPr>
          <p:cNvSpPr/>
          <p:nvPr/>
        </p:nvSpPr>
        <p:spPr bwMode="auto">
          <a:xfrm>
            <a:off x="1763688" y="4673180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</a:t>
            </a:r>
          </a:p>
        </p:txBody>
      </p:sp>
      <p:pic>
        <p:nvPicPr>
          <p:cNvPr id="6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544D4CEC-220E-473C-A54D-7CA2608E3F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AutoShape 307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8552" name="Rectangle 308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Red blood cells</a:t>
            </a:r>
          </a:p>
        </p:txBody>
      </p:sp>
      <p:sp>
        <p:nvSpPr>
          <p:cNvPr id="108553" name="Rectangle 308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193D6FB-6212-D6A4-764D-C2F9D9AA6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0E882F-0D68-3169-372A-EB1A53D07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List the blood cells produced in the bone marrow.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957D2C-B411-8ADB-5FF0-D314F1A5BB24}"/>
              </a:ext>
            </a:extLst>
          </p:cNvPr>
          <p:cNvSpPr/>
          <p:nvPr/>
        </p:nvSpPr>
        <p:spPr bwMode="auto">
          <a:xfrm>
            <a:off x="971600" y="4211025"/>
            <a:ext cx="1512168" cy="151216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45</a:t>
            </a:r>
          </a:p>
        </p:txBody>
      </p:sp>
      <p:pic>
        <p:nvPicPr>
          <p:cNvPr id="7" name="Jeopardy Theme Song">
            <a:hlinkClick r:id="" action="ppaction://media"/>
            <a:extLst>
              <a:ext uri="{FF2B5EF4-FFF2-40B4-BE49-F238E27FC236}">
                <a16:creationId xmlns:a16="http://schemas.microsoft.com/office/drawing/2014/main" id="{0F9BB0CF-C93F-4DFF-9AE9-7A86317AC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1323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AutoShape 10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2648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762000" y="4114800"/>
            <a:ext cx="77724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2649" name="Rectangle 103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24744"/>
            <a:ext cx="6858000" cy="4133056"/>
          </a:xfrm>
        </p:spPr>
        <p:txBody>
          <a:bodyPr>
            <a:normAutofit/>
          </a:bodyPr>
          <a:lstStyle/>
          <a:p>
            <a:r>
              <a:rPr lang="en-US" sz="4000" dirty="0"/>
              <a:t>Erythrocytes</a:t>
            </a:r>
          </a:p>
          <a:p>
            <a:r>
              <a:rPr lang="en-US" sz="4000" dirty="0"/>
              <a:t>Leukocytes</a:t>
            </a:r>
          </a:p>
          <a:p>
            <a:r>
              <a:rPr lang="en-US" sz="4000" dirty="0"/>
              <a:t>Thrombocytes</a:t>
            </a:r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6250442ED0E4A96BA1C09D8F4F7CD" ma:contentTypeVersion="14" ma:contentTypeDescription="Create a new document." ma:contentTypeScope="" ma:versionID="5288696e4353e73550c008cf1c809fe8">
  <xsd:schema xmlns:xsd="http://www.w3.org/2001/XMLSchema" xmlns:xs="http://www.w3.org/2001/XMLSchema" xmlns:p="http://schemas.microsoft.com/office/2006/metadata/properties" xmlns:ns3="ba4cbada-e6da-487c-b18a-94ca552eae74" xmlns:ns4="97bac3bb-ec38-49af-902b-929eb6f1b8ff" targetNamespace="http://schemas.microsoft.com/office/2006/metadata/properties" ma:root="true" ma:fieldsID="1fc3009828a42a55b7d81c0f6bb0d921" ns3:_="" ns4:_="">
    <xsd:import namespace="ba4cbada-e6da-487c-b18a-94ca552eae74"/>
    <xsd:import namespace="97bac3bb-ec38-49af-902b-929eb6f1b8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cbada-e6da-487c-b18a-94ca552eae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ac3bb-ec38-49af-902b-929eb6f1b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0E1EE-EB4F-4056-BB25-AE3AF2D127D0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97bac3bb-ec38-49af-902b-929eb6f1b8f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a4cbada-e6da-487c-b18a-94ca552eae74"/>
  </ds:schemaRefs>
</ds:datastoreItem>
</file>

<file path=customXml/itemProps2.xml><?xml version="1.0" encoding="utf-8"?>
<ds:datastoreItem xmlns:ds="http://schemas.openxmlformats.org/officeDocument/2006/customXml" ds:itemID="{89BAE404-4092-4AA8-9E9B-FA4C64E93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4cbada-e6da-487c-b18a-94ca552eae74"/>
    <ds:schemaRef ds:uri="97bac3bb-ec38-49af-902b-929eb6f1b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144F1A-74D9-4EEE-B94F-7F1CB56858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1049</Words>
  <Application>Microsoft Office PowerPoint</Application>
  <PresentationFormat>On-screen Show (4:3)</PresentationFormat>
  <Paragraphs>194</Paragraphs>
  <Slides>51</Slides>
  <Notes>51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Rockwell</vt:lpstr>
      <vt:lpstr>Rockwell Condensed</vt:lpstr>
      <vt:lpstr>Times New Roman</vt:lpstr>
      <vt:lpstr>Wingdings</vt:lpstr>
      <vt:lpstr>Wood Type</vt:lpstr>
      <vt:lpstr>Atlas</vt:lpstr>
      <vt:lpstr>Office Theme</vt:lpstr>
      <vt:lpstr>1_Office Theme</vt:lpstr>
      <vt:lpstr>2_Office Theme</vt:lpstr>
      <vt:lpstr>PowerPoint Presentation</vt:lpstr>
      <vt:lpstr>List one PROTECTION function of the blood</vt:lpstr>
      <vt:lpstr>1. Protects against fluid loss 2. Protects against toxins and pathogens 3. Protects body temperature</vt:lpstr>
      <vt:lpstr>Choose the FALSE statement:</vt:lpstr>
      <vt:lpstr> </vt:lpstr>
      <vt:lpstr>In blood test results, the hematocrit reading indicates the % of _______________ in the blood.</vt:lpstr>
      <vt:lpstr>Red blood cells</vt:lpstr>
      <vt:lpstr>List the blood cells produced in the bone marrow.</vt:lpstr>
      <vt:lpstr>PowerPoint Presentation</vt:lpstr>
      <vt:lpstr>PowerPoint Presentation</vt:lpstr>
      <vt:lpstr>They rarely enter tissues. </vt:lpstr>
      <vt:lpstr>Name the hormone that stimulates hematopoesis and the organ that secretes it</vt:lpstr>
      <vt:lpstr>Erythropoietin (EPO) from the kidney</vt:lpstr>
      <vt:lpstr>What is the primary function of hemoglobin?</vt:lpstr>
      <vt:lpstr>Transport oxygen</vt:lpstr>
      <vt:lpstr>Choose the FALSE statement:</vt:lpstr>
      <vt:lpstr>There are 2 globin chains and 4 heme groups in hemoglobin </vt:lpstr>
      <vt:lpstr>Define secondary polycythemia:</vt:lpstr>
      <vt:lpstr>An increase in RBC number to compensate for increased oxygen demands in a patient.  Examples: living at altitude, COPD, CHF</vt:lpstr>
      <vt:lpstr>PowerPoint Presentation</vt:lpstr>
      <vt:lpstr>Red blood cells are exposed to high amounts of mechanical stress; they are continually transcribing and translating proteins to repair the damage. </vt:lpstr>
      <vt:lpstr>Define anemia.</vt:lpstr>
      <vt:lpstr>  Reduction in oxygen transport, reducing the ability of the patient to carry out normal metabolic function.</vt:lpstr>
      <vt:lpstr>List one possible etiology for hemolytic anemia</vt:lpstr>
      <vt:lpstr>Sickle cell anemia Transfusion reaction Immune reaction Some toxins Malaria </vt:lpstr>
      <vt:lpstr>Explain why tachycardia is a clinical manifestation of anemia.</vt:lpstr>
      <vt:lpstr>Cardiovascular compensation for reduced oxygen delivery</vt:lpstr>
      <vt:lpstr>EXPLAIN one complication of sickle cell anemia:</vt:lpstr>
      <vt:lpstr>Micro-clotting Growth restriction Exercise intolerance Immune system suppression</vt:lpstr>
      <vt:lpstr>CHOOSE ALL THAT APPLY: A patient with hemolytic anemia is likely to also present with which of the following:</vt:lpstr>
      <vt:lpstr>a) Jaundice b) Hemoglobinuria </vt:lpstr>
      <vt:lpstr>A lack of vitamin B12 can cause anemia.  WHY?</vt:lpstr>
      <vt:lpstr>Vitamin B12 is a cofactor needed for efficient DNA synthesis of RBCs in the bone marrow.</vt:lpstr>
      <vt:lpstr>List the two main etiologies for iron-deficiency anemia.</vt:lpstr>
      <vt:lpstr>1. Dietary lack of iron intake/absorption  2.Chronic loss of RBCs</vt:lpstr>
      <vt:lpstr>Explain why women are more at risk of iron-deficiency anemia than men.</vt:lpstr>
      <vt:lpstr>Monthly menstrual flow (and pregnancy)</vt:lpstr>
      <vt:lpstr>True or False:   Anemia can cause angina.</vt:lpstr>
      <vt:lpstr>True – temporary lack of oxygen during a stressful situation (physical or relative stress)</vt:lpstr>
      <vt:lpstr>Choose the FALSE statement:</vt:lpstr>
      <vt:lpstr>Damage to the RBCs is repaired through increased transcription and translation of cell membrane proteins, which requires extra folate. </vt:lpstr>
      <vt:lpstr>List the most important factor in the management of hemophilia.</vt:lpstr>
      <vt:lpstr>PREVENTION: lifestyle changes safety measures awareness</vt:lpstr>
      <vt:lpstr>Which statement about platelet function is FALSE?</vt:lpstr>
      <vt:lpstr>Extra platelets are stored in the spleen and are released when we have an infection. </vt:lpstr>
      <vt:lpstr>Define the condition of disseminated intravascular coagulation (DIC)</vt:lpstr>
      <vt:lpstr>Increased coagulation that leads to widespread bleeding as coagulation factors have been exhausted</vt:lpstr>
      <vt:lpstr>List three clinical manifestations of DIC:</vt:lpstr>
      <vt:lpstr>Petechiae Bleeding (internal and external) Hemolytic anemia Microthrombi Compensatory mechanisms (cardiovascular and respiratory)</vt:lpstr>
      <vt:lpstr>Choose the FALSE statement:</vt:lpstr>
      <vt:lpstr>Men are hemophiliac more often than women and men pass the hemophilia along to their sons. </vt:lpstr>
    </vt:vector>
  </TitlesOfParts>
  <Company>Grant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Grant County High School</dc:creator>
  <cp:lastModifiedBy>Beth Acton</cp:lastModifiedBy>
  <cp:revision>66</cp:revision>
  <dcterms:created xsi:type="dcterms:W3CDTF">1998-08-19T17:45:48Z</dcterms:created>
  <dcterms:modified xsi:type="dcterms:W3CDTF">2023-12-04T19:13:22Z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0x0101000CA6250442ED0E4A96BA1C09D8F4F7CD</vt:lpwstr>
  </property>
</Properties>
</file>