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xim Salonine" userId="7f4536fe-4615-479e-bfba-82ffc1022ec6" providerId="ADAL" clId="{81EB8D11-FA00-4695-9E9E-7A0A4F9DF8C4}"/>
    <pc:docChg chg="undo custSel addSld delSld modSld">
      <pc:chgData name="Maxim Salonine" userId="7f4536fe-4615-479e-bfba-82ffc1022ec6" providerId="ADAL" clId="{81EB8D11-FA00-4695-9E9E-7A0A4F9DF8C4}" dt="2026-03-18T14:42:17.588" v="681" actId="255"/>
      <pc:docMkLst>
        <pc:docMk/>
      </pc:docMkLst>
      <pc:sldChg chg="modSp">
        <pc:chgData name="Maxim Salonine" userId="7f4536fe-4615-479e-bfba-82ffc1022ec6" providerId="ADAL" clId="{81EB8D11-FA00-4695-9E9E-7A0A4F9DF8C4}" dt="2026-03-18T14:42:17.588" v="681" actId="255"/>
        <pc:sldMkLst>
          <pc:docMk/>
          <pc:sldMk cId="0" sldId="256"/>
        </pc:sldMkLst>
        <pc:spChg chg="mod">
          <ac:chgData name="Maxim Salonine" userId="7f4536fe-4615-479e-bfba-82ffc1022ec6" providerId="ADAL" clId="{81EB8D11-FA00-4695-9E9E-7A0A4F9DF8C4}" dt="2026-03-18T14:41:36.925" v="679" actId="14100"/>
          <ac:spMkLst>
            <pc:docMk/>
            <pc:sldMk cId="0" sldId="256"/>
            <ac:spMk id="2" creationId="{00000000-0000-0000-0000-000000000000}"/>
          </ac:spMkLst>
        </pc:spChg>
        <pc:spChg chg="mod">
          <ac:chgData name="Maxim Salonine" userId="7f4536fe-4615-479e-bfba-82ffc1022ec6" providerId="ADAL" clId="{81EB8D11-FA00-4695-9E9E-7A0A4F9DF8C4}" dt="2026-03-18T14:42:17.588" v="681" actId="255"/>
          <ac:spMkLst>
            <pc:docMk/>
            <pc:sldMk cId="0" sldId="256"/>
            <ac:spMk id="3" creationId="{00000000-0000-0000-0000-000000000000}"/>
          </ac:spMkLst>
        </pc:spChg>
      </pc:sldChg>
      <pc:sldChg chg="del">
        <pc:chgData name="Maxim Salonine" userId="7f4536fe-4615-479e-bfba-82ffc1022ec6" providerId="ADAL" clId="{81EB8D11-FA00-4695-9E9E-7A0A4F9DF8C4}" dt="2026-03-18T14:26:07.985" v="0" actId="2696"/>
        <pc:sldMkLst>
          <pc:docMk/>
          <pc:sldMk cId="0" sldId="257"/>
        </pc:sldMkLst>
      </pc:sldChg>
      <pc:sldChg chg="modSp add">
        <pc:chgData name="Maxim Salonine" userId="7f4536fe-4615-479e-bfba-82ffc1022ec6" providerId="ADAL" clId="{81EB8D11-FA00-4695-9E9E-7A0A4F9DF8C4}" dt="2026-03-18T14:41:32.133" v="677" actId="27636"/>
        <pc:sldMkLst>
          <pc:docMk/>
          <pc:sldMk cId="505642796" sldId="257"/>
        </pc:sldMkLst>
        <pc:spChg chg="mod">
          <ac:chgData name="Maxim Salonine" userId="7f4536fe-4615-479e-bfba-82ffc1022ec6" providerId="ADAL" clId="{81EB8D11-FA00-4695-9E9E-7A0A4F9DF8C4}" dt="2026-03-18T14:29:13.757" v="86" actId="20577"/>
          <ac:spMkLst>
            <pc:docMk/>
            <pc:sldMk cId="505642796" sldId="257"/>
            <ac:spMk id="2" creationId="{5A16A817-A576-4FD8-8E8E-A1E0FF2BC3C5}"/>
          </ac:spMkLst>
        </pc:spChg>
        <pc:spChg chg="mod">
          <ac:chgData name="Maxim Salonine" userId="7f4536fe-4615-479e-bfba-82ffc1022ec6" providerId="ADAL" clId="{81EB8D11-FA00-4695-9E9E-7A0A4F9DF8C4}" dt="2026-03-18T14:41:32.133" v="677" actId="27636"/>
          <ac:spMkLst>
            <pc:docMk/>
            <pc:sldMk cId="505642796" sldId="257"/>
            <ac:spMk id="3" creationId="{10B42042-C2BB-4072-A912-E7BDEDE7A1C5}"/>
          </ac:spMkLst>
        </pc:spChg>
      </pc:sldChg>
      <pc:sldChg chg="modSp add">
        <pc:chgData name="Maxim Salonine" userId="7f4536fe-4615-479e-bfba-82ffc1022ec6" providerId="ADAL" clId="{81EB8D11-FA00-4695-9E9E-7A0A4F9DF8C4}" dt="2026-03-18T14:39:50.539" v="670" actId="207"/>
        <pc:sldMkLst>
          <pc:docMk/>
          <pc:sldMk cId="2055457450" sldId="258"/>
        </pc:sldMkLst>
        <pc:spChg chg="mod">
          <ac:chgData name="Maxim Salonine" userId="7f4536fe-4615-479e-bfba-82ffc1022ec6" providerId="ADAL" clId="{81EB8D11-FA00-4695-9E9E-7A0A4F9DF8C4}" dt="2026-03-18T14:33:04.797" v="246" actId="20577"/>
          <ac:spMkLst>
            <pc:docMk/>
            <pc:sldMk cId="2055457450" sldId="258"/>
            <ac:spMk id="2" creationId="{9743C143-F1CE-4FA5-82AC-8913135F6FE8}"/>
          </ac:spMkLst>
        </pc:spChg>
        <pc:spChg chg="mod">
          <ac:chgData name="Maxim Salonine" userId="7f4536fe-4615-479e-bfba-82ffc1022ec6" providerId="ADAL" clId="{81EB8D11-FA00-4695-9E9E-7A0A4F9DF8C4}" dt="2026-03-18T14:39:50.539" v="670" actId="207"/>
          <ac:spMkLst>
            <pc:docMk/>
            <pc:sldMk cId="2055457450" sldId="258"/>
            <ac:spMk id="3" creationId="{DF4AE221-2B74-4803-A0BD-9006BD6A57B7}"/>
          </ac:spMkLst>
        </pc:spChg>
      </pc:sldChg>
      <pc:sldChg chg="modSp add">
        <pc:chgData name="Maxim Salonine" userId="7f4536fe-4615-479e-bfba-82ffc1022ec6" providerId="ADAL" clId="{81EB8D11-FA00-4695-9E9E-7A0A4F9DF8C4}" dt="2026-03-18T14:41:32.141" v="678" actId="27636"/>
        <pc:sldMkLst>
          <pc:docMk/>
          <pc:sldMk cId="1632497331" sldId="259"/>
        </pc:sldMkLst>
        <pc:spChg chg="mod">
          <ac:chgData name="Maxim Salonine" userId="7f4536fe-4615-479e-bfba-82ffc1022ec6" providerId="ADAL" clId="{81EB8D11-FA00-4695-9E9E-7A0A4F9DF8C4}" dt="2026-03-18T14:34:50.910" v="331"/>
          <ac:spMkLst>
            <pc:docMk/>
            <pc:sldMk cId="1632497331" sldId="259"/>
            <ac:spMk id="2" creationId="{9C47A4F4-B892-44B5-BC38-FE73DD774BEF}"/>
          </ac:spMkLst>
        </pc:spChg>
        <pc:spChg chg="mod">
          <ac:chgData name="Maxim Salonine" userId="7f4536fe-4615-479e-bfba-82ffc1022ec6" providerId="ADAL" clId="{81EB8D11-FA00-4695-9E9E-7A0A4F9DF8C4}" dt="2026-03-18T14:41:32.141" v="678" actId="27636"/>
          <ac:spMkLst>
            <pc:docMk/>
            <pc:sldMk cId="1632497331" sldId="259"/>
            <ac:spMk id="3" creationId="{EE9A5850-AD62-4591-A1FE-B0B2E7B8704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818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5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7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36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164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78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862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013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31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10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48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359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890734" cy="1450757"/>
          </a:xfrm>
        </p:spPr>
        <p:txBody>
          <a:bodyPr/>
          <a:lstStyle/>
          <a:p>
            <a:r>
              <a:rPr dirty="0"/>
              <a:t>What Makes a Good Question?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8078994" cy="4023360"/>
          </a:xfrm>
        </p:spPr>
        <p:txBody>
          <a:bodyPr>
            <a:noAutofit/>
          </a:bodyPr>
          <a:lstStyle/>
          <a:p>
            <a:r>
              <a:rPr lang="en-US" sz="2800" dirty="0"/>
              <a:t>Best practices</a:t>
            </a:r>
            <a:r>
              <a:rPr sz="2800" dirty="0"/>
              <a:t>:</a:t>
            </a:r>
            <a:br>
              <a:rPr sz="2800" dirty="0"/>
            </a:br>
            <a:r>
              <a:rPr sz="2400" dirty="0"/>
              <a:t>- Clear and concise</a:t>
            </a:r>
            <a:br>
              <a:rPr sz="2400" dirty="0"/>
            </a:br>
            <a:r>
              <a:rPr sz="2400" dirty="0"/>
              <a:t>- Tests understanding</a:t>
            </a:r>
            <a:r>
              <a:rPr lang="en-US" sz="2400" dirty="0"/>
              <a:t>, not just memorization</a:t>
            </a:r>
            <a:br>
              <a:rPr sz="2400" dirty="0"/>
            </a:br>
            <a:r>
              <a:rPr sz="2400" dirty="0"/>
              <a:t>- One idea at a time</a:t>
            </a:r>
            <a:br>
              <a:rPr sz="2400" dirty="0"/>
            </a:br>
            <a:r>
              <a:rPr sz="2400" dirty="0"/>
              <a:t>- No trick questions</a:t>
            </a:r>
          </a:p>
          <a:p>
            <a:endParaRPr lang="en-US" sz="2800" dirty="0"/>
          </a:p>
          <a:p>
            <a:r>
              <a:rPr lang="en-US" sz="2800" dirty="0"/>
              <a:t>Ask yourself</a:t>
            </a:r>
            <a:r>
              <a:rPr sz="2800" dirty="0"/>
              <a:t>: </a:t>
            </a:r>
            <a:r>
              <a:rPr sz="2800" i="1" dirty="0"/>
              <a:t>Does </a:t>
            </a:r>
            <a:r>
              <a:rPr lang="en-US" sz="2800" i="1" dirty="0"/>
              <a:t>my</a:t>
            </a:r>
            <a:r>
              <a:rPr sz="2800" i="1" dirty="0"/>
              <a:t> question </a:t>
            </a:r>
            <a:r>
              <a:rPr lang="en-US" sz="2800" i="1" dirty="0"/>
              <a:t>truly </a:t>
            </a:r>
            <a:r>
              <a:rPr sz="2800" i="1" dirty="0"/>
              <a:t>test understanding or just recognition?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6A817-A576-4FD8-8E8E-A1E0FF2BC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Multiple-Choice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42042-C2BB-4072-A912-E7BDEDE7A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One correct answer</a:t>
            </a:r>
          </a:p>
          <a:p>
            <a:r>
              <a:rPr lang="en-US" dirty="0"/>
              <a:t>Plausible distractors</a:t>
            </a:r>
            <a:br>
              <a:rPr lang="en-US" dirty="0"/>
            </a:br>
            <a:endParaRPr lang="en-US" dirty="0"/>
          </a:p>
          <a:p>
            <a:r>
              <a:rPr lang="en-US" dirty="0"/>
              <a:t>Example: Which scenario best illustrates classical conditioning?</a:t>
            </a:r>
            <a:br>
              <a:rPr lang="en-US" dirty="0"/>
            </a:br>
            <a:endParaRPr lang="en-US" dirty="0"/>
          </a:p>
          <a:p>
            <a:pPr marL="457200" lvl="1" indent="0">
              <a:buNone/>
            </a:pPr>
            <a:r>
              <a:rPr lang="en-US" dirty="0"/>
              <a:t>A. A student spends several hours studying to get good grades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B0F0"/>
                </a:solidFill>
              </a:rPr>
              <a:t>B. An employee gets nervous when hearing their boss’ voice</a:t>
            </a:r>
          </a:p>
          <a:p>
            <a:pPr marL="457200" lvl="1" indent="0">
              <a:buNone/>
            </a:pPr>
            <a:r>
              <a:rPr lang="en-US" dirty="0"/>
              <a:t>C. A child copies their parent’s problematic behavior</a:t>
            </a:r>
          </a:p>
          <a:p>
            <a:pPr marL="457200" lvl="1" indent="0">
              <a:buNone/>
            </a:pPr>
            <a:r>
              <a:rPr lang="en-US" dirty="0"/>
              <a:t>D. A person solves a puzzle through insight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642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3C143-F1CE-4FA5-82AC-8913135F6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True/False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AE221-2B74-4803-A0BD-9006BD6A5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 absolutes (“always”, “never”)</a:t>
            </a:r>
          </a:p>
          <a:p>
            <a:r>
              <a:rPr lang="en-US" dirty="0"/>
              <a:t>Clear answer, not debatable</a:t>
            </a:r>
            <a:br>
              <a:rPr lang="en-US" dirty="0"/>
            </a:br>
            <a:endParaRPr lang="en-US" dirty="0"/>
          </a:p>
          <a:p>
            <a:r>
              <a:rPr lang="en-US" dirty="0"/>
              <a:t>Example: Classical conditioning involves learning through association between two stimuli. (</a:t>
            </a:r>
            <a:r>
              <a:rPr lang="en-US" dirty="0">
                <a:solidFill>
                  <a:srgbClr val="00B0F0"/>
                </a:solidFill>
              </a:rPr>
              <a:t>True</a:t>
            </a:r>
            <a:r>
              <a:rPr lang="en-US" dirty="0"/>
              <a:t>/False)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457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7A4F4-B892-44B5-BC38-FE73DD774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 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5850-AD62-4591-A1FE-B0B2E7B87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Requires an explanation, not just recall</a:t>
            </a:r>
          </a:p>
          <a:p>
            <a:r>
              <a:rPr lang="en-US" dirty="0"/>
              <a:t>Clear expectations (e.g., explain, give example, compare and contrast, etc.)</a:t>
            </a:r>
          </a:p>
          <a:p>
            <a:endParaRPr lang="en-US" dirty="0"/>
          </a:p>
          <a:p>
            <a:r>
              <a:rPr lang="en-US" dirty="0"/>
              <a:t>Example: In your own words, explain operant conditioning and give one real-life example.</a:t>
            </a:r>
          </a:p>
          <a:p>
            <a:pPr lvl="1"/>
            <a:r>
              <a:rPr lang="en-US" dirty="0"/>
              <a:t>Answer: </a:t>
            </a:r>
            <a:r>
              <a:rPr lang="en-US" dirty="0">
                <a:solidFill>
                  <a:srgbClr val="00B0F0"/>
                </a:solidFill>
              </a:rPr>
              <a:t>operant conditioning is a type of learning where the person learns through consequences of their behavior. For example, I lift weights because it makes me stronger (positive reinforcement).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49733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</TotalTime>
  <Words>217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Retrospect</vt:lpstr>
      <vt:lpstr>What Makes a Good Question?</vt:lpstr>
      <vt:lpstr>Multiple-Choice</vt:lpstr>
      <vt:lpstr>True/False</vt:lpstr>
      <vt:lpstr>Short Answer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Makes a Good Question?</dc:title>
  <dc:subject/>
  <dc:creator/>
  <cp:keywords/>
  <dc:description>generated using python-pptx</dc:description>
  <cp:lastModifiedBy>Maxim Salonine</cp:lastModifiedBy>
  <cp:revision>2</cp:revision>
  <dcterms:created xsi:type="dcterms:W3CDTF">2013-01-27T09:14:16Z</dcterms:created>
  <dcterms:modified xsi:type="dcterms:W3CDTF">2026-03-18T14:43:18Z</dcterms:modified>
  <cp:category/>
</cp:coreProperties>
</file>